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colors1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56" r:id="rId2"/>
    <p:sldId id="259" r:id="rId3"/>
    <p:sldId id="263" r:id="rId4"/>
    <p:sldId id="261" r:id="rId5"/>
    <p:sldId id="262" r:id="rId6"/>
    <p:sldId id="264" r:id="rId7"/>
    <p:sldId id="265" r:id="rId8"/>
    <p:sldId id="266" r:id="rId9"/>
    <p:sldId id="258" r:id="rId10"/>
    <p:sldId id="269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686CD353-57C2-45FB-8B20-EFA5C3FB82C1}" type="presOf" srcId="{2A07850E-8D12-48E8-9391-4B173F7F7B7F}" destId="{921BFD76-5406-4C54-93D8-AB8EE9E6B592}" srcOrd="0" destOrd="0" presId="urn:microsoft.com/office/officeart/2009/3/layout/CircleRelationship"/>
    <dgm:cxn modelId="{E1F60519-11FA-4404-9A29-F3812A56C551}" type="presOf" srcId="{BFF35B6B-3F3E-4331-AC1E-3CFD1C8C4913}" destId="{D96030ED-D086-4DD9-8DB2-DFED063F23C0}" srcOrd="0" destOrd="0" presId="urn:microsoft.com/office/officeart/2009/3/layout/CircleRelationship"/>
    <dgm:cxn modelId="{E5F178D6-7048-4D8D-9A78-F9D24858837E}" type="presOf" srcId="{4CD22431-CF07-4EB0-AE56-286CD8E931DB}" destId="{F85F3469-7C8F-4071-A762-C40CB0327143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8E690E4A-6048-4D49-893C-1FD842F0F874}" type="presOf" srcId="{CE4FF9CF-DDC1-4AB1-8E49-E440303177DE}" destId="{D3EF6B7E-DACF-4FB5-801D-26A4DA75D0C6}" srcOrd="0" destOrd="0" presId="urn:microsoft.com/office/officeart/2009/3/layout/CircleRelationship"/>
    <dgm:cxn modelId="{1EEF9CD3-EFBD-47C0-8DE0-DF8CA6E37C40}" type="presParOf" srcId="{D3EF6B7E-DACF-4FB5-801D-26A4DA75D0C6}" destId="{921BFD76-5406-4C54-93D8-AB8EE9E6B592}" srcOrd="0" destOrd="0" presId="urn:microsoft.com/office/officeart/2009/3/layout/CircleRelationship"/>
    <dgm:cxn modelId="{2F83D03C-6C03-49B4-B90E-72D0D938983F}" type="presParOf" srcId="{D3EF6B7E-DACF-4FB5-801D-26A4DA75D0C6}" destId="{4582437F-284C-42CA-B49A-814E0AB8494A}" srcOrd="1" destOrd="0" presId="urn:microsoft.com/office/officeart/2009/3/layout/CircleRelationship"/>
    <dgm:cxn modelId="{803EAFEE-80C5-4E74-87CD-44DAD69DC2AA}" type="presParOf" srcId="{D3EF6B7E-DACF-4FB5-801D-26A4DA75D0C6}" destId="{BF0D13AA-6AD3-4E0B-B225-53FD25F31DE4}" srcOrd="2" destOrd="0" presId="urn:microsoft.com/office/officeart/2009/3/layout/CircleRelationship"/>
    <dgm:cxn modelId="{020F5D18-2D54-49AA-A34A-11F933971447}" type="presParOf" srcId="{D3EF6B7E-DACF-4FB5-801D-26A4DA75D0C6}" destId="{AA5F1A14-7070-42CE-828C-04E4BDCEAA09}" srcOrd="3" destOrd="0" presId="urn:microsoft.com/office/officeart/2009/3/layout/CircleRelationship"/>
    <dgm:cxn modelId="{E21512A2-F679-4F8C-B96A-18BFF4E59287}" type="presParOf" srcId="{D3EF6B7E-DACF-4FB5-801D-26A4DA75D0C6}" destId="{0BAEE0A2-AE86-444C-8216-FD9A9211D8D6}" srcOrd="4" destOrd="0" presId="urn:microsoft.com/office/officeart/2009/3/layout/CircleRelationship"/>
    <dgm:cxn modelId="{70DB5D81-9EB4-4547-A19E-6B346BF88832}" type="presParOf" srcId="{D3EF6B7E-DACF-4FB5-801D-26A4DA75D0C6}" destId="{D4A0D6EB-0FF2-4578-8D11-DAC10F5A95AA}" srcOrd="5" destOrd="0" presId="urn:microsoft.com/office/officeart/2009/3/layout/CircleRelationship"/>
    <dgm:cxn modelId="{DD757877-2B97-4829-8D83-EAC7C0682CB5}" type="presParOf" srcId="{D3EF6B7E-DACF-4FB5-801D-26A4DA75D0C6}" destId="{9ADFBA3E-5CFD-488B-A65A-E93A58B81286}" srcOrd="6" destOrd="0" presId="urn:microsoft.com/office/officeart/2009/3/layout/CircleRelationship"/>
    <dgm:cxn modelId="{6299BF69-9E45-4D7A-B122-E1F44EAF609B}" type="presParOf" srcId="{D3EF6B7E-DACF-4FB5-801D-26A4DA75D0C6}" destId="{F85F3469-7C8F-4071-A762-C40CB0327143}" srcOrd="7" destOrd="0" presId="urn:microsoft.com/office/officeart/2009/3/layout/CircleRelationship"/>
    <dgm:cxn modelId="{7DB49318-EE52-4854-8C17-8A48FA9FDE58}" type="presParOf" srcId="{D3EF6B7E-DACF-4FB5-801D-26A4DA75D0C6}" destId="{8DBC3440-E417-4745-A189-6316BEA5A3DA}" srcOrd="8" destOrd="0" presId="urn:microsoft.com/office/officeart/2009/3/layout/CircleRelationship"/>
    <dgm:cxn modelId="{7D26CE99-2669-4D0C-A39A-ABC7B2C9DAAF}" type="presParOf" srcId="{8DBC3440-E417-4745-A189-6316BEA5A3DA}" destId="{E3298C32-B2A2-4E3D-8FA5-F16BFA237E48}" srcOrd="0" destOrd="0" presId="urn:microsoft.com/office/officeart/2009/3/layout/CircleRelationship"/>
    <dgm:cxn modelId="{265FD5BA-F076-4213-B593-C61CB0E674E5}" type="presParOf" srcId="{D3EF6B7E-DACF-4FB5-801D-26A4DA75D0C6}" destId="{F0B72359-F7B6-4FC6-BFC1-3F33674264DE}" srcOrd="9" destOrd="0" presId="urn:microsoft.com/office/officeart/2009/3/layout/CircleRelationship"/>
    <dgm:cxn modelId="{843382F0-69C9-44D9-A80F-160266391D7A}" type="presParOf" srcId="{F0B72359-F7B6-4FC6-BFC1-3F33674264DE}" destId="{2114264D-90F4-413E-90CA-95D16EEC8AE4}" srcOrd="0" destOrd="0" presId="urn:microsoft.com/office/officeart/2009/3/layout/CircleRelationship"/>
    <dgm:cxn modelId="{EF53BA35-1973-456A-83C6-EBA84193F0A4}" type="presParOf" srcId="{D3EF6B7E-DACF-4FB5-801D-26A4DA75D0C6}" destId="{D96030ED-D086-4DD9-8DB2-DFED063F23C0}" srcOrd="10" destOrd="0" presId="urn:microsoft.com/office/officeart/2009/3/layout/CircleRelationship"/>
    <dgm:cxn modelId="{1808A4A3-8779-450F-83D7-8AE570B08563}" type="presParOf" srcId="{D3EF6B7E-DACF-4FB5-801D-26A4DA75D0C6}" destId="{2692173D-9B77-42BF-8194-58B35BE5B6A2}" srcOrd="11" destOrd="0" presId="urn:microsoft.com/office/officeart/2009/3/layout/CircleRelationship"/>
    <dgm:cxn modelId="{F9C57501-1756-4C5E-8D4F-44D4838836A6}" type="presParOf" srcId="{2692173D-9B77-42BF-8194-58B35BE5B6A2}" destId="{A519F8A2-CE3D-4719-BB53-E6B554210D81}" srcOrd="0" destOrd="0" presId="urn:microsoft.com/office/officeart/2009/3/layout/CircleRelationship"/>
    <dgm:cxn modelId="{6293EE61-B3FB-4899-942B-C3223DAF86E6}" type="presParOf" srcId="{D3EF6B7E-DACF-4FB5-801D-26A4DA75D0C6}" destId="{0701EA48-AB11-436C-B0BE-5DEB7A2EA3F1}" srcOrd="12" destOrd="0" presId="urn:microsoft.com/office/officeart/2009/3/layout/CircleRelationship"/>
    <dgm:cxn modelId="{BBDB38F7-FDD7-4640-8C9E-F48FBDD3F177}" type="presParOf" srcId="{0701EA48-AB11-436C-B0BE-5DEB7A2EA3F1}" destId="{034A9208-4C2A-468C-8707-6A258026FA40}" srcOrd="0" destOrd="0" presId="urn:microsoft.com/office/officeart/2009/3/layout/CircleRelationship"/>
    <dgm:cxn modelId="{FFBC0C52-609C-4C88-BECD-8A7AB9F679AC}" type="presParOf" srcId="{D3EF6B7E-DACF-4FB5-801D-26A4DA75D0C6}" destId="{7F02EFE1-B096-4862-AF40-BF13536B93B7}" srcOrd="13" destOrd="0" presId="urn:microsoft.com/office/officeart/2009/3/layout/CircleRelationship"/>
    <dgm:cxn modelId="{5F636A71-4FA2-459F-846F-2800ECC008B7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7FBB426-9F3E-4DD9-8FF0-8F53A614280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4B0C558-8506-44DF-B3B8-C4C9D14A6482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Inputs</a:t>
          </a:r>
          <a:endParaRPr lang="en-US" sz="1400" dirty="0" smtClean="0">
            <a:latin typeface="Arial Narrow" pitchFamily="34" charset="0"/>
          </a:endParaRPr>
        </a:p>
        <a:p>
          <a:pPr algn="l"/>
          <a:r>
            <a:rPr lang="en-US" sz="1400" dirty="0" smtClean="0">
              <a:latin typeface="Arial Narrow" pitchFamily="34" charset="0"/>
            </a:rPr>
            <a:t>*Board vision for  World Languages Program</a:t>
          </a:r>
        </a:p>
        <a:p>
          <a:pPr algn="l"/>
          <a:r>
            <a:rPr lang="en-US" sz="1400" dirty="0" smtClean="0">
              <a:latin typeface="Arial Narrow" pitchFamily="34" charset="0"/>
            </a:rPr>
            <a:t>*World Languages Professionals</a:t>
          </a:r>
        </a:p>
        <a:p>
          <a:pPr algn="l"/>
          <a:r>
            <a:rPr lang="en-US" sz="1400" dirty="0" smtClean="0">
              <a:latin typeface="Arial Narrow" pitchFamily="34" charset="0"/>
            </a:rPr>
            <a:t>*Meeting time</a:t>
          </a:r>
        </a:p>
        <a:p>
          <a:pPr algn="l"/>
          <a:endParaRPr lang="en-US" sz="1400" dirty="0" smtClean="0">
            <a:latin typeface="Arial Narrow" pitchFamily="34" charset="0"/>
          </a:endParaRPr>
        </a:p>
        <a:p>
          <a:pPr algn="l"/>
          <a:endParaRPr lang="en-US" sz="1400" dirty="0" smtClean="0">
            <a:latin typeface="Arial Narrow" pitchFamily="34" charset="0"/>
          </a:endParaRPr>
        </a:p>
      </dgm:t>
    </dgm:pt>
    <dgm:pt modelId="{5886A0F9-C6E9-4237-BEB9-23D46F7BB218}" type="parTrans" cxnId="{2545CF4F-4E03-4E8F-B382-D80A586BED7E}">
      <dgm:prSet/>
      <dgm:spPr/>
      <dgm:t>
        <a:bodyPr/>
        <a:lstStyle/>
        <a:p>
          <a:endParaRPr lang="en-US"/>
        </a:p>
      </dgm:t>
    </dgm:pt>
    <dgm:pt modelId="{FCFC532B-1862-4DD3-9986-F52DE24FCA6F}" type="sibTrans" cxnId="{2545CF4F-4E03-4E8F-B382-D80A586BED7E}">
      <dgm:prSet/>
      <dgm:spPr/>
      <dgm:t>
        <a:bodyPr/>
        <a:lstStyle/>
        <a:p>
          <a:endParaRPr lang="en-US"/>
        </a:p>
      </dgm:t>
    </dgm:pt>
    <dgm:pt modelId="{13D1078A-D5C3-479B-AFBF-72738EAC9596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Activities</a:t>
          </a:r>
          <a:endParaRPr lang="en-US" sz="1800" dirty="0" smtClean="0">
            <a:latin typeface="Arial Narrow" pitchFamily="34" charset="0"/>
          </a:endParaRPr>
        </a:p>
        <a:p>
          <a:pPr algn="l"/>
          <a:r>
            <a:rPr lang="en-US" sz="1400" dirty="0" smtClean="0">
              <a:latin typeface="Arial Narrow" pitchFamily="34" charset="0"/>
            </a:rPr>
            <a:t>*Clarify expectations</a:t>
          </a:r>
        </a:p>
        <a:p>
          <a:pPr algn="l"/>
          <a:r>
            <a:rPr lang="en-US" sz="1400" dirty="0" smtClean="0">
              <a:latin typeface="Arial Narrow" pitchFamily="34" charset="0"/>
            </a:rPr>
            <a:t>*Research</a:t>
          </a:r>
        </a:p>
        <a:p>
          <a:pPr algn="l"/>
          <a:r>
            <a:rPr lang="en-US" sz="1400" dirty="0" smtClean="0">
              <a:latin typeface="Arial Narrow" pitchFamily="34" charset="0"/>
            </a:rPr>
            <a:t>*Develop a plan</a:t>
          </a:r>
        </a:p>
        <a:p>
          <a:pPr algn="l"/>
          <a:endParaRPr lang="en-US" sz="1400" dirty="0" smtClean="0">
            <a:latin typeface="Arial Narrow" pitchFamily="34" charset="0"/>
          </a:endParaRPr>
        </a:p>
        <a:p>
          <a:pPr algn="l"/>
          <a:endParaRPr lang="en-US" sz="1400" dirty="0" smtClean="0">
            <a:latin typeface="Arial Narrow" pitchFamily="34" charset="0"/>
          </a:endParaRPr>
        </a:p>
        <a:p>
          <a:pPr algn="l"/>
          <a:endParaRPr lang="en-US" sz="1800" dirty="0">
            <a:latin typeface="Arial Narrow" pitchFamily="34" charset="0"/>
          </a:endParaRPr>
        </a:p>
      </dgm:t>
    </dgm:pt>
    <dgm:pt modelId="{BE2A07EC-172D-415B-AC4B-FF885E8A4456}" type="parTrans" cxnId="{6B1BD864-E37D-48C0-824E-3F7417DF703E}">
      <dgm:prSet/>
      <dgm:spPr/>
      <dgm:t>
        <a:bodyPr/>
        <a:lstStyle/>
        <a:p>
          <a:endParaRPr lang="en-US"/>
        </a:p>
      </dgm:t>
    </dgm:pt>
    <dgm:pt modelId="{3CCB8DB4-94F9-4BD3-87EE-B7C3AECC957A}" type="sibTrans" cxnId="{6B1BD864-E37D-48C0-824E-3F7417DF703E}">
      <dgm:prSet/>
      <dgm:spPr/>
      <dgm:t>
        <a:bodyPr/>
        <a:lstStyle/>
        <a:p>
          <a:endParaRPr lang="en-US"/>
        </a:p>
      </dgm:t>
    </dgm:pt>
    <dgm:pt modelId="{80EF0270-D2DB-4D6C-AE83-D5202CBD8AFD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Outputs</a:t>
          </a:r>
          <a:endParaRPr lang="en-US" sz="1400" u="none" dirty="0" smtClean="0">
            <a:latin typeface="Arial Narrow" pitchFamily="34" charset="0"/>
          </a:endParaRPr>
        </a:p>
        <a:p>
          <a:pPr algn="l"/>
          <a:r>
            <a:rPr lang="en-US" sz="1400" u="none" dirty="0" smtClean="0">
              <a:latin typeface="Arial Narrow" pitchFamily="34" charset="0"/>
            </a:rPr>
            <a:t>*Written  plan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*Budget proposal</a:t>
          </a: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none" dirty="0">
            <a:latin typeface="Arial Narrow" pitchFamily="34" charset="0"/>
          </a:endParaRPr>
        </a:p>
      </dgm:t>
    </dgm:pt>
    <dgm:pt modelId="{FCBDB828-256E-4DAA-8A60-C42F3B0E1373}" type="parTrans" cxnId="{78DE0A8F-6297-4981-8115-2B552615D8F9}">
      <dgm:prSet/>
      <dgm:spPr/>
      <dgm:t>
        <a:bodyPr/>
        <a:lstStyle/>
        <a:p>
          <a:endParaRPr lang="en-US"/>
        </a:p>
      </dgm:t>
    </dgm:pt>
    <dgm:pt modelId="{91A4F2D3-68F2-49FA-96D4-647240F12546}" type="sibTrans" cxnId="{78DE0A8F-6297-4981-8115-2B552615D8F9}">
      <dgm:prSet/>
      <dgm:spPr/>
      <dgm:t>
        <a:bodyPr/>
        <a:lstStyle/>
        <a:p>
          <a:endParaRPr lang="en-US"/>
        </a:p>
      </dgm:t>
    </dgm:pt>
    <dgm:pt modelId="{649C4F7D-F6E4-4F90-8C56-7D2213ED759F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Outcomes</a:t>
          </a:r>
          <a:endParaRPr lang="en-US" sz="1800" u="none" dirty="0" smtClean="0">
            <a:latin typeface="Arial Narrow" pitchFamily="34" charset="0"/>
          </a:endParaRPr>
        </a:p>
        <a:p>
          <a:pPr algn="l"/>
          <a:r>
            <a:rPr lang="en-US" sz="1400" u="none" dirty="0" smtClean="0">
              <a:latin typeface="Arial Narrow" pitchFamily="34" charset="0"/>
            </a:rPr>
            <a:t>*Informed decision about next steps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*Process for acquiring resources</a:t>
          </a: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  <a:p>
          <a:pPr algn="l"/>
          <a:endParaRPr lang="en-US" sz="1400" u="sng" dirty="0">
            <a:latin typeface="Arial Narrow" pitchFamily="34" charset="0"/>
          </a:endParaRPr>
        </a:p>
      </dgm:t>
    </dgm:pt>
    <dgm:pt modelId="{8F9CF371-E958-4A2E-8812-D7240A3CD847}" type="parTrans" cxnId="{098E00EC-5772-4F01-95B7-85CE68C40E35}">
      <dgm:prSet/>
      <dgm:spPr/>
      <dgm:t>
        <a:bodyPr/>
        <a:lstStyle/>
        <a:p>
          <a:endParaRPr lang="en-US"/>
        </a:p>
      </dgm:t>
    </dgm:pt>
    <dgm:pt modelId="{0F4DEE04-0470-45D6-A505-08473FC7829C}" type="sibTrans" cxnId="{098E00EC-5772-4F01-95B7-85CE68C40E35}">
      <dgm:prSet/>
      <dgm:spPr/>
      <dgm:t>
        <a:bodyPr/>
        <a:lstStyle/>
        <a:p>
          <a:endParaRPr lang="en-US"/>
        </a:p>
      </dgm:t>
    </dgm:pt>
    <dgm:pt modelId="{F7B81A06-FA0D-478C-8476-91A34B351217}" type="pres">
      <dgm:prSet presAssocID="{47FBB426-9F3E-4DD9-8FF0-8F53A6142803}" presName="Name0" presStyleCnt="0">
        <dgm:presLayoutVars>
          <dgm:dir/>
          <dgm:resizeHandles val="exact"/>
        </dgm:presLayoutVars>
      </dgm:prSet>
      <dgm:spPr/>
    </dgm:pt>
    <dgm:pt modelId="{73A15F8E-38AB-4898-9757-9B3B41575C4D}" type="pres">
      <dgm:prSet presAssocID="{A4B0C558-8506-44DF-B3B8-C4C9D14A6482}" presName="node" presStyleLbl="node1" presStyleIdx="0" presStyleCnt="4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2DF02E-78CD-4A02-87F4-95DCDC8A4E4F}" type="pres">
      <dgm:prSet presAssocID="{FCFC532B-1862-4DD3-9986-F52DE24FCA6F}" presName="sibTrans" presStyleLbl="sibTrans2D1" presStyleIdx="0" presStyleCnt="3"/>
      <dgm:spPr/>
    </dgm:pt>
    <dgm:pt modelId="{3E3F3D49-E3B5-41DA-8EF9-E6BD6C01C6EB}" type="pres">
      <dgm:prSet presAssocID="{FCFC532B-1862-4DD3-9986-F52DE24FCA6F}" presName="connectorText" presStyleLbl="sibTrans2D1" presStyleIdx="0" presStyleCnt="3"/>
      <dgm:spPr/>
    </dgm:pt>
    <dgm:pt modelId="{29BF5FD7-FCB6-4806-BFD9-7FEDDC35ED44}" type="pres">
      <dgm:prSet presAssocID="{13D1078A-D5C3-479B-AFBF-72738EAC9596}" presName="node" presStyleLbl="node1" presStyleIdx="1" presStyleCnt="4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8E55DE-76DA-43E4-A66D-4795CA0C620F}" type="pres">
      <dgm:prSet presAssocID="{3CCB8DB4-94F9-4BD3-87EE-B7C3AECC957A}" presName="sibTrans" presStyleLbl="sibTrans2D1" presStyleIdx="1" presStyleCnt="3"/>
      <dgm:spPr/>
    </dgm:pt>
    <dgm:pt modelId="{F8457DFB-6C38-40B3-9D60-F7A0CB9A8E1A}" type="pres">
      <dgm:prSet presAssocID="{3CCB8DB4-94F9-4BD3-87EE-B7C3AECC957A}" presName="connectorText" presStyleLbl="sibTrans2D1" presStyleIdx="1" presStyleCnt="3"/>
      <dgm:spPr/>
    </dgm:pt>
    <dgm:pt modelId="{190AA17A-8629-4ABD-9FF3-6E96B07F9122}" type="pres">
      <dgm:prSet presAssocID="{80EF0270-D2DB-4D6C-AE83-D5202CBD8AFD}" presName="node" presStyleLbl="node1" presStyleIdx="2" presStyleCnt="4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D8A9C-ACC2-4E56-ADEB-92835DE836E9}" type="pres">
      <dgm:prSet presAssocID="{91A4F2D3-68F2-49FA-96D4-647240F12546}" presName="sibTrans" presStyleLbl="sibTrans2D1" presStyleIdx="2" presStyleCnt="3"/>
      <dgm:spPr/>
    </dgm:pt>
    <dgm:pt modelId="{CCF12F4E-8474-4138-8656-FD07F6A342A6}" type="pres">
      <dgm:prSet presAssocID="{91A4F2D3-68F2-49FA-96D4-647240F12546}" presName="connectorText" presStyleLbl="sibTrans2D1" presStyleIdx="2" presStyleCnt="3"/>
      <dgm:spPr/>
    </dgm:pt>
    <dgm:pt modelId="{3B982A94-AC5D-4FFF-A7C7-1EEE92472E80}" type="pres">
      <dgm:prSet presAssocID="{649C4F7D-F6E4-4F90-8C56-7D2213ED759F}" presName="node" presStyleLbl="node1" presStyleIdx="3" presStyleCnt="4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DE0A8F-6297-4981-8115-2B552615D8F9}" srcId="{47FBB426-9F3E-4DD9-8FF0-8F53A6142803}" destId="{80EF0270-D2DB-4D6C-AE83-D5202CBD8AFD}" srcOrd="2" destOrd="0" parTransId="{FCBDB828-256E-4DAA-8A60-C42F3B0E1373}" sibTransId="{91A4F2D3-68F2-49FA-96D4-647240F12546}"/>
    <dgm:cxn modelId="{0084E04E-A4C9-4463-B6C4-7D88E4246F5C}" type="presOf" srcId="{13D1078A-D5C3-479B-AFBF-72738EAC9596}" destId="{29BF5FD7-FCB6-4806-BFD9-7FEDDC35ED44}" srcOrd="0" destOrd="0" presId="urn:microsoft.com/office/officeart/2005/8/layout/process1"/>
    <dgm:cxn modelId="{C7ED119A-29F0-4105-A9D6-0FEA968A902F}" type="presOf" srcId="{FCFC532B-1862-4DD3-9986-F52DE24FCA6F}" destId="{462DF02E-78CD-4A02-87F4-95DCDC8A4E4F}" srcOrd="0" destOrd="0" presId="urn:microsoft.com/office/officeart/2005/8/layout/process1"/>
    <dgm:cxn modelId="{E5E58900-A7F2-4108-B09E-A91DD97B0F0B}" type="presOf" srcId="{3CCB8DB4-94F9-4BD3-87EE-B7C3AECC957A}" destId="{F8457DFB-6C38-40B3-9D60-F7A0CB9A8E1A}" srcOrd="1" destOrd="0" presId="urn:microsoft.com/office/officeart/2005/8/layout/process1"/>
    <dgm:cxn modelId="{620BC6BC-CB98-4725-A107-55D96DF245E1}" type="presOf" srcId="{3CCB8DB4-94F9-4BD3-87EE-B7C3AECC957A}" destId="{198E55DE-76DA-43E4-A66D-4795CA0C620F}" srcOrd="0" destOrd="0" presId="urn:microsoft.com/office/officeart/2005/8/layout/process1"/>
    <dgm:cxn modelId="{098E00EC-5772-4F01-95B7-85CE68C40E35}" srcId="{47FBB426-9F3E-4DD9-8FF0-8F53A6142803}" destId="{649C4F7D-F6E4-4F90-8C56-7D2213ED759F}" srcOrd="3" destOrd="0" parTransId="{8F9CF371-E958-4A2E-8812-D7240A3CD847}" sibTransId="{0F4DEE04-0470-45D6-A505-08473FC7829C}"/>
    <dgm:cxn modelId="{AC0BBF35-9B6E-48DD-9E35-4178459C5905}" type="presOf" srcId="{91A4F2D3-68F2-49FA-96D4-647240F12546}" destId="{CCF12F4E-8474-4138-8656-FD07F6A342A6}" srcOrd="1" destOrd="0" presId="urn:microsoft.com/office/officeart/2005/8/layout/process1"/>
    <dgm:cxn modelId="{9E0F576F-102A-481C-B4AE-D03679CE668E}" type="presOf" srcId="{FCFC532B-1862-4DD3-9986-F52DE24FCA6F}" destId="{3E3F3D49-E3B5-41DA-8EF9-E6BD6C01C6EB}" srcOrd="1" destOrd="0" presId="urn:microsoft.com/office/officeart/2005/8/layout/process1"/>
    <dgm:cxn modelId="{1EAA57C2-1229-4F7E-902D-EEB207CF8D3F}" type="presOf" srcId="{47FBB426-9F3E-4DD9-8FF0-8F53A6142803}" destId="{F7B81A06-FA0D-478C-8476-91A34B351217}" srcOrd="0" destOrd="0" presId="urn:microsoft.com/office/officeart/2005/8/layout/process1"/>
    <dgm:cxn modelId="{DDE3198C-7F37-4571-A82A-473C15B0F72D}" type="presOf" srcId="{A4B0C558-8506-44DF-B3B8-C4C9D14A6482}" destId="{73A15F8E-38AB-4898-9757-9B3B41575C4D}" srcOrd="0" destOrd="0" presId="urn:microsoft.com/office/officeart/2005/8/layout/process1"/>
    <dgm:cxn modelId="{37385222-5BDE-4281-A4F3-4732D7405B20}" type="presOf" srcId="{91A4F2D3-68F2-49FA-96D4-647240F12546}" destId="{101D8A9C-ACC2-4E56-ADEB-92835DE836E9}" srcOrd="0" destOrd="0" presId="urn:microsoft.com/office/officeart/2005/8/layout/process1"/>
    <dgm:cxn modelId="{6B1BD864-E37D-48C0-824E-3F7417DF703E}" srcId="{47FBB426-9F3E-4DD9-8FF0-8F53A6142803}" destId="{13D1078A-D5C3-479B-AFBF-72738EAC9596}" srcOrd="1" destOrd="0" parTransId="{BE2A07EC-172D-415B-AC4B-FF885E8A4456}" sibTransId="{3CCB8DB4-94F9-4BD3-87EE-B7C3AECC957A}"/>
    <dgm:cxn modelId="{6DEE67ED-ABF9-4ED8-BDB4-497E2BD72685}" type="presOf" srcId="{80EF0270-D2DB-4D6C-AE83-D5202CBD8AFD}" destId="{190AA17A-8629-4ABD-9FF3-6E96B07F9122}" srcOrd="0" destOrd="0" presId="urn:microsoft.com/office/officeart/2005/8/layout/process1"/>
    <dgm:cxn modelId="{2545CF4F-4E03-4E8F-B382-D80A586BED7E}" srcId="{47FBB426-9F3E-4DD9-8FF0-8F53A6142803}" destId="{A4B0C558-8506-44DF-B3B8-C4C9D14A6482}" srcOrd="0" destOrd="0" parTransId="{5886A0F9-C6E9-4237-BEB9-23D46F7BB218}" sibTransId="{FCFC532B-1862-4DD3-9986-F52DE24FCA6F}"/>
    <dgm:cxn modelId="{9C64C7DF-DA6C-4E91-86E9-FD9F7F6B293C}" type="presOf" srcId="{649C4F7D-F6E4-4F90-8C56-7D2213ED759F}" destId="{3B982A94-AC5D-4FFF-A7C7-1EEE92472E80}" srcOrd="0" destOrd="0" presId="urn:microsoft.com/office/officeart/2005/8/layout/process1"/>
    <dgm:cxn modelId="{8AA0C27D-5312-4066-8085-A468043EAC14}" type="presParOf" srcId="{F7B81A06-FA0D-478C-8476-91A34B351217}" destId="{73A15F8E-38AB-4898-9757-9B3B41575C4D}" srcOrd="0" destOrd="0" presId="urn:microsoft.com/office/officeart/2005/8/layout/process1"/>
    <dgm:cxn modelId="{3043836B-92DC-4293-AE3D-1734DF03AED1}" type="presParOf" srcId="{F7B81A06-FA0D-478C-8476-91A34B351217}" destId="{462DF02E-78CD-4A02-87F4-95DCDC8A4E4F}" srcOrd="1" destOrd="0" presId="urn:microsoft.com/office/officeart/2005/8/layout/process1"/>
    <dgm:cxn modelId="{4094A4FC-4A1A-48D9-AE85-AE2E3B284D1D}" type="presParOf" srcId="{462DF02E-78CD-4A02-87F4-95DCDC8A4E4F}" destId="{3E3F3D49-E3B5-41DA-8EF9-E6BD6C01C6EB}" srcOrd="0" destOrd="0" presId="urn:microsoft.com/office/officeart/2005/8/layout/process1"/>
    <dgm:cxn modelId="{D0961960-40F2-451F-9044-965457EFEB14}" type="presParOf" srcId="{F7B81A06-FA0D-478C-8476-91A34B351217}" destId="{29BF5FD7-FCB6-4806-BFD9-7FEDDC35ED44}" srcOrd="2" destOrd="0" presId="urn:microsoft.com/office/officeart/2005/8/layout/process1"/>
    <dgm:cxn modelId="{4BBA40EB-4F3D-434D-827A-24527DB77FF0}" type="presParOf" srcId="{F7B81A06-FA0D-478C-8476-91A34B351217}" destId="{198E55DE-76DA-43E4-A66D-4795CA0C620F}" srcOrd="3" destOrd="0" presId="urn:microsoft.com/office/officeart/2005/8/layout/process1"/>
    <dgm:cxn modelId="{4A3C5089-1FB1-4C7C-A575-022ECC178B51}" type="presParOf" srcId="{198E55DE-76DA-43E4-A66D-4795CA0C620F}" destId="{F8457DFB-6C38-40B3-9D60-F7A0CB9A8E1A}" srcOrd="0" destOrd="0" presId="urn:microsoft.com/office/officeart/2005/8/layout/process1"/>
    <dgm:cxn modelId="{E11DBE2D-8A6A-4DF7-A10F-47EC270B343C}" type="presParOf" srcId="{F7B81A06-FA0D-478C-8476-91A34B351217}" destId="{190AA17A-8629-4ABD-9FF3-6E96B07F9122}" srcOrd="4" destOrd="0" presId="urn:microsoft.com/office/officeart/2005/8/layout/process1"/>
    <dgm:cxn modelId="{FD0A38FA-6059-4D6B-A6B4-E382321418D8}" type="presParOf" srcId="{F7B81A06-FA0D-478C-8476-91A34B351217}" destId="{101D8A9C-ACC2-4E56-ADEB-92835DE836E9}" srcOrd="5" destOrd="0" presId="urn:microsoft.com/office/officeart/2005/8/layout/process1"/>
    <dgm:cxn modelId="{3CDC9377-0371-47E6-8441-799D5643399B}" type="presParOf" srcId="{101D8A9C-ACC2-4E56-ADEB-92835DE836E9}" destId="{CCF12F4E-8474-4138-8656-FD07F6A342A6}" srcOrd="0" destOrd="0" presId="urn:microsoft.com/office/officeart/2005/8/layout/process1"/>
    <dgm:cxn modelId="{B336D6E5-F2F0-4598-874D-8B48C5B853F0}" type="presParOf" srcId="{F7B81A06-FA0D-478C-8476-91A34B351217}" destId="{3B982A94-AC5D-4FFF-A7C7-1EEE92472E8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2EBF41C-0804-46D6-A6A8-84D1B897EDF9}" type="doc">
      <dgm:prSet loTypeId="urn:microsoft.com/office/officeart/2005/8/layout/default#1" loCatId="list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FF438F8A-9583-41AA-8E01-010E01432E21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1</a:t>
          </a:r>
          <a:endParaRPr lang="en-US" sz="2000" dirty="0">
            <a:latin typeface="Arial Narrow" pitchFamily="34" charset="0"/>
          </a:endParaRPr>
        </a:p>
      </dgm:t>
    </dgm:pt>
    <dgm:pt modelId="{147817FB-118B-4C5B-A824-D83B8A3691D6}" type="parTrans" cxnId="{12DF5F9B-24F8-47C9-AF76-B633CA89BE04}">
      <dgm:prSet/>
      <dgm:spPr/>
      <dgm:t>
        <a:bodyPr/>
        <a:lstStyle/>
        <a:p>
          <a:endParaRPr lang="en-US"/>
        </a:p>
      </dgm:t>
    </dgm:pt>
    <dgm:pt modelId="{692410D7-7DFB-4547-8A23-B061F2CA3F2B}" type="sibTrans" cxnId="{12DF5F9B-24F8-47C9-AF76-B633CA89BE04}">
      <dgm:prSet/>
      <dgm:spPr/>
      <dgm:t>
        <a:bodyPr/>
        <a:lstStyle/>
        <a:p>
          <a:endParaRPr lang="en-US"/>
        </a:p>
      </dgm:t>
    </dgm:pt>
    <dgm:pt modelId="{1ACA28DE-7B47-4892-9DA8-269F77835CE8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1.1 </a:t>
          </a:r>
          <a:r>
            <a:rPr lang="en-US" sz="1600" i="1" dirty="0" smtClean="0">
              <a:latin typeface="Arial Narrow" pitchFamily="34" charset="0"/>
            </a:rPr>
            <a:t>(Teaching Practices)</a:t>
          </a:r>
          <a:endParaRPr lang="en-US" sz="1600" i="1" dirty="0">
            <a:latin typeface="Arial Narrow" pitchFamily="34" charset="0"/>
          </a:endParaRPr>
        </a:p>
      </dgm:t>
    </dgm:pt>
    <dgm:pt modelId="{0B430F6C-BD87-4673-9922-AF292F100163}" type="parTrans" cxnId="{6D828A30-CD79-4B35-9679-866678B62A92}">
      <dgm:prSet/>
      <dgm:spPr/>
      <dgm:t>
        <a:bodyPr/>
        <a:lstStyle/>
        <a:p>
          <a:endParaRPr lang="en-US"/>
        </a:p>
      </dgm:t>
    </dgm:pt>
    <dgm:pt modelId="{F7F9CB18-1BB9-4FF8-BC4E-9877B60FB992}" type="sibTrans" cxnId="{6D828A30-CD79-4B35-9679-866678B62A92}">
      <dgm:prSet/>
      <dgm:spPr/>
      <dgm:t>
        <a:bodyPr/>
        <a:lstStyle/>
        <a:p>
          <a:endParaRPr lang="en-US"/>
        </a:p>
      </dgm:t>
    </dgm:pt>
    <dgm:pt modelId="{229C4C23-B29E-4C0E-BC53-7BBAA32F7C1C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2 </a:t>
          </a:r>
          <a:endParaRPr lang="en-US" sz="2000" dirty="0">
            <a:latin typeface="Arial Narrow" pitchFamily="34" charset="0"/>
          </a:endParaRPr>
        </a:p>
      </dgm:t>
    </dgm:pt>
    <dgm:pt modelId="{D014B2AB-3CBB-4E75-B3B5-FF53C499D6C4}" type="parTrans" cxnId="{CBA2FBC8-BCAD-41A0-9EF0-FAE79D081B64}">
      <dgm:prSet/>
      <dgm:spPr/>
      <dgm:t>
        <a:bodyPr/>
        <a:lstStyle/>
        <a:p>
          <a:endParaRPr lang="en-US"/>
        </a:p>
      </dgm:t>
    </dgm:pt>
    <dgm:pt modelId="{8C2746D4-8710-4BBA-A57A-75A7857BEB3D}" type="sibTrans" cxnId="{CBA2FBC8-BCAD-41A0-9EF0-FAE79D081B64}">
      <dgm:prSet/>
      <dgm:spPr/>
      <dgm:t>
        <a:bodyPr/>
        <a:lstStyle/>
        <a:p>
          <a:endParaRPr lang="en-US"/>
        </a:p>
      </dgm:t>
    </dgm:pt>
    <dgm:pt modelId="{B19A9A4D-3CB0-4D65-BB67-CE10651281E7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3</a:t>
          </a:r>
          <a:endParaRPr lang="en-US" sz="2000" dirty="0">
            <a:latin typeface="Arial Narrow" pitchFamily="34" charset="0"/>
          </a:endParaRPr>
        </a:p>
      </dgm:t>
    </dgm:pt>
    <dgm:pt modelId="{A0D20FB8-5802-48BA-BAC3-00A312D0DE2A}" type="parTrans" cxnId="{2F72E409-F705-4313-B174-09448F8DCC47}">
      <dgm:prSet/>
      <dgm:spPr/>
      <dgm:t>
        <a:bodyPr/>
        <a:lstStyle/>
        <a:p>
          <a:endParaRPr lang="en-US"/>
        </a:p>
      </dgm:t>
    </dgm:pt>
    <dgm:pt modelId="{E3F58D15-B4F2-4109-806D-2A4B5920BBF6}" type="sibTrans" cxnId="{2F72E409-F705-4313-B174-09448F8DCC47}">
      <dgm:prSet/>
      <dgm:spPr/>
      <dgm:t>
        <a:bodyPr/>
        <a:lstStyle/>
        <a:p>
          <a:endParaRPr lang="en-US"/>
        </a:p>
      </dgm:t>
    </dgm:pt>
    <dgm:pt modelId="{ECA40DBA-3054-4BD6-9268-415ABAD3364B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3.2 </a:t>
          </a:r>
          <a:r>
            <a:rPr lang="en-US" sz="1600" i="1" dirty="0" smtClean="0">
              <a:latin typeface="Arial Narrow" pitchFamily="34" charset="0"/>
            </a:rPr>
            <a:t>(World Languages)</a:t>
          </a:r>
          <a:endParaRPr lang="en-US" sz="1600" i="1" dirty="0">
            <a:latin typeface="Arial Narrow" pitchFamily="34" charset="0"/>
          </a:endParaRPr>
        </a:p>
      </dgm:t>
    </dgm:pt>
    <dgm:pt modelId="{6E5716D4-3F24-4EA8-9DAD-4F1820810063}" type="parTrans" cxnId="{6F8A207F-D319-42ED-8C1D-29F38673E8EC}">
      <dgm:prSet/>
      <dgm:spPr/>
      <dgm:t>
        <a:bodyPr/>
        <a:lstStyle/>
        <a:p>
          <a:endParaRPr lang="en-US"/>
        </a:p>
      </dgm:t>
    </dgm:pt>
    <dgm:pt modelId="{EB0EAF57-5266-40C0-8512-5F7ADB3DEAA2}" type="sibTrans" cxnId="{6F8A207F-D319-42ED-8C1D-29F38673E8EC}">
      <dgm:prSet/>
      <dgm:spPr/>
      <dgm:t>
        <a:bodyPr/>
        <a:lstStyle/>
        <a:p>
          <a:endParaRPr lang="en-US"/>
        </a:p>
      </dgm:t>
    </dgm:pt>
    <dgm:pt modelId="{7BF3C6D8-0C8D-47F2-A471-23B55317BEF1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1.2 </a:t>
          </a:r>
          <a:r>
            <a:rPr lang="en-US" sz="1600" i="1" dirty="0" smtClean="0">
              <a:latin typeface="Arial Narrow" pitchFamily="34" charset="0"/>
            </a:rPr>
            <a:t>(PD Framework)</a:t>
          </a:r>
          <a:endParaRPr lang="en-US" sz="1600" i="1" dirty="0">
            <a:latin typeface="Arial Narrow" pitchFamily="34" charset="0"/>
          </a:endParaRPr>
        </a:p>
      </dgm:t>
    </dgm:pt>
    <dgm:pt modelId="{2FBB12CA-CC44-442B-AFD9-D598D1573AA5}" type="parTrans" cxnId="{E7A6D47A-B458-40CB-B718-88CA114E0971}">
      <dgm:prSet/>
      <dgm:spPr/>
      <dgm:t>
        <a:bodyPr/>
        <a:lstStyle/>
        <a:p>
          <a:endParaRPr lang="en-US"/>
        </a:p>
      </dgm:t>
    </dgm:pt>
    <dgm:pt modelId="{560161D8-CDB9-4AD0-A8B6-16C1EEC04667}" type="sibTrans" cxnId="{E7A6D47A-B458-40CB-B718-88CA114E0971}">
      <dgm:prSet/>
      <dgm:spPr/>
      <dgm:t>
        <a:bodyPr/>
        <a:lstStyle/>
        <a:p>
          <a:endParaRPr lang="en-US"/>
        </a:p>
      </dgm:t>
    </dgm:pt>
    <dgm:pt modelId="{52FB9E9A-DAEF-48FD-8B51-66193BAD3C5A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5.2 </a:t>
          </a:r>
          <a:r>
            <a:rPr lang="en-US" sz="1600" i="1" dirty="0" smtClean="0">
              <a:latin typeface="Arial Narrow" pitchFamily="34" charset="0"/>
            </a:rPr>
            <a:t>(Fiscal Resources)</a:t>
          </a:r>
          <a:endParaRPr lang="en-US" sz="1500" dirty="0">
            <a:latin typeface="Arial Narrow" pitchFamily="34" charset="0"/>
          </a:endParaRPr>
        </a:p>
      </dgm:t>
    </dgm:pt>
    <dgm:pt modelId="{875833B2-C38E-4E7A-9ACE-A759B9E8F4F3}" type="parTrans" cxnId="{11328367-FCDD-4621-9AC2-472001C6B5AA}">
      <dgm:prSet/>
      <dgm:spPr/>
      <dgm:t>
        <a:bodyPr/>
        <a:lstStyle/>
        <a:p>
          <a:endParaRPr lang="en-US"/>
        </a:p>
      </dgm:t>
    </dgm:pt>
    <dgm:pt modelId="{F2AF5693-C756-4704-AA83-998F3F6A1B98}" type="sibTrans" cxnId="{11328367-FCDD-4621-9AC2-472001C6B5AA}">
      <dgm:prSet/>
      <dgm:spPr/>
      <dgm:t>
        <a:bodyPr/>
        <a:lstStyle/>
        <a:p>
          <a:endParaRPr lang="en-US"/>
        </a:p>
      </dgm:t>
    </dgm:pt>
    <dgm:pt modelId="{ACD6B503-047E-448F-9802-550F4443F3B7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5.3  </a:t>
          </a:r>
          <a:r>
            <a:rPr lang="en-US" sz="1600" i="1" dirty="0" smtClean="0">
              <a:latin typeface="Arial Narrow" pitchFamily="34" charset="0"/>
            </a:rPr>
            <a:t>(HS of Future)</a:t>
          </a:r>
          <a:endParaRPr lang="en-US" sz="1600" dirty="0">
            <a:latin typeface="Arial Narrow" pitchFamily="34" charset="0"/>
          </a:endParaRPr>
        </a:p>
      </dgm:t>
    </dgm:pt>
    <dgm:pt modelId="{38F6B948-CDEA-4C59-B3D4-3DAFD237469C}" type="parTrans" cxnId="{F71346AB-8BC5-4A17-B9D8-CAD8F17586A2}">
      <dgm:prSet/>
      <dgm:spPr/>
      <dgm:t>
        <a:bodyPr/>
        <a:lstStyle/>
        <a:p>
          <a:endParaRPr lang="en-US"/>
        </a:p>
      </dgm:t>
    </dgm:pt>
    <dgm:pt modelId="{50920CE4-4F01-4B06-8D30-CD627248B138}" type="sibTrans" cxnId="{F71346AB-8BC5-4A17-B9D8-CAD8F17586A2}">
      <dgm:prSet/>
      <dgm:spPr/>
      <dgm:t>
        <a:bodyPr/>
        <a:lstStyle/>
        <a:p>
          <a:endParaRPr lang="en-US"/>
        </a:p>
      </dgm:t>
    </dgm:pt>
    <dgm:pt modelId="{086AED26-F743-434C-9815-6BAD4372B364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5.1 </a:t>
          </a:r>
          <a:r>
            <a:rPr lang="en-US" sz="1600" i="1" dirty="0" smtClean="0">
              <a:latin typeface="Arial Narrow" pitchFamily="34" charset="0"/>
            </a:rPr>
            <a:t>(Health &amp; Safety)</a:t>
          </a:r>
          <a:endParaRPr lang="en-US" sz="1600" dirty="0">
            <a:latin typeface="Arial Narrow" pitchFamily="34" charset="0"/>
          </a:endParaRPr>
        </a:p>
      </dgm:t>
    </dgm:pt>
    <dgm:pt modelId="{B4E0D220-B0E2-48E9-9F7F-19C68F06EA95}" type="parTrans" cxnId="{A5145D13-E637-4788-BF7A-B1D92C7861D1}">
      <dgm:prSet/>
      <dgm:spPr/>
      <dgm:t>
        <a:bodyPr/>
        <a:lstStyle/>
        <a:p>
          <a:endParaRPr lang="en-US"/>
        </a:p>
      </dgm:t>
    </dgm:pt>
    <dgm:pt modelId="{2FE5C6E1-582C-4662-89B9-03A516DA3C66}" type="sibTrans" cxnId="{A5145D13-E637-4788-BF7A-B1D92C7861D1}">
      <dgm:prSet/>
      <dgm:spPr/>
      <dgm:t>
        <a:bodyPr/>
        <a:lstStyle/>
        <a:p>
          <a:endParaRPr lang="en-US"/>
        </a:p>
      </dgm:t>
    </dgm:pt>
    <dgm:pt modelId="{0CD68C74-D8BB-4959-8977-A1027924DF0F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2.1 </a:t>
          </a:r>
          <a:r>
            <a:rPr lang="en-US" sz="1600" i="1" dirty="0" smtClean="0">
              <a:latin typeface="Arial Narrow" pitchFamily="34" charset="0"/>
            </a:rPr>
            <a:t>(Measures for LLL)</a:t>
          </a:r>
          <a:endParaRPr lang="en-US" sz="1600" i="1" dirty="0">
            <a:latin typeface="Arial Narrow" pitchFamily="34" charset="0"/>
          </a:endParaRPr>
        </a:p>
      </dgm:t>
    </dgm:pt>
    <dgm:pt modelId="{AD70FB18-71C9-4E96-B96B-AB8C8B79B679}" type="parTrans" cxnId="{2CE69C5A-AF85-416D-B539-1A63FABCE1C2}">
      <dgm:prSet/>
      <dgm:spPr/>
      <dgm:t>
        <a:bodyPr/>
        <a:lstStyle/>
        <a:p>
          <a:endParaRPr lang="en-US"/>
        </a:p>
      </dgm:t>
    </dgm:pt>
    <dgm:pt modelId="{901CB42C-80A6-4EF1-8A15-FB2BDC0C462B}" type="sibTrans" cxnId="{2CE69C5A-AF85-416D-B539-1A63FABCE1C2}">
      <dgm:prSet/>
      <dgm:spPr/>
      <dgm:t>
        <a:bodyPr/>
        <a:lstStyle/>
        <a:p>
          <a:endParaRPr lang="en-US"/>
        </a:p>
      </dgm:t>
    </dgm:pt>
    <dgm:pt modelId="{74DBEF64-34FC-41CD-A78B-2CE4B543EA01}">
      <dgm:prSet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2.2 </a:t>
          </a:r>
          <a:r>
            <a:rPr lang="en-US" sz="1600" i="1" dirty="0" smtClean="0">
              <a:latin typeface="Arial Narrow" pitchFamily="34" charset="0"/>
            </a:rPr>
            <a:t>(PD assessments &amp; scoring &amp; grading)</a:t>
          </a:r>
          <a:endParaRPr lang="en-US" sz="1600" i="1" dirty="0">
            <a:latin typeface="Arial Narrow" pitchFamily="34" charset="0"/>
          </a:endParaRPr>
        </a:p>
      </dgm:t>
    </dgm:pt>
    <dgm:pt modelId="{4C77DBFC-81DE-4CEB-94FA-02C371D04D87}" type="parTrans" cxnId="{C8406E01-5019-4DD1-8E56-752F7FAC55A0}">
      <dgm:prSet/>
      <dgm:spPr/>
      <dgm:t>
        <a:bodyPr/>
        <a:lstStyle/>
        <a:p>
          <a:endParaRPr lang="en-US"/>
        </a:p>
      </dgm:t>
    </dgm:pt>
    <dgm:pt modelId="{BCB9C39C-CC16-4690-B143-44BC7A2DAAA7}" type="sibTrans" cxnId="{C8406E01-5019-4DD1-8E56-752F7FAC55A0}">
      <dgm:prSet/>
      <dgm:spPr/>
      <dgm:t>
        <a:bodyPr/>
        <a:lstStyle/>
        <a:p>
          <a:endParaRPr lang="en-US"/>
        </a:p>
      </dgm:t>
    </dgm:pt>
    <dgm:pt modelId="{2B24A467-A0F7-4B55-882A-51E8CACC2CD8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3.1 </a:t>
          </a:r>
          <a:r>
            <a:rPr lang="en-US" sz="1600" i="1" dirty="0" smtClean="0">
              <a:latin typeface="Arial Narrow" pitchFamily="34" charset="0"/>
            </a:rPr>
            <a:t>(Transition to next grade level)</a:t>
          </a:r>
          <a:endParaRPr lang="en-US" sz="1600" i="1" dirty="0">
            <a:latin typeface="Arial Narrow" pitchFamily="34" charset="0"/>
          </a:endParaRPr>
        </a:p>
      </dgm:t>
    </dgm:pt>
    <dgm:pt modelId="{49572C86-2F59-4DDB-BF10-7BD6102A2D2E}" type="parTrans" cxnId="{4FADCC04-0049-4E16-A83E-F40CB1FED82A}">
      <dgm:prSet/>
      <dgm:spPr/>
      <dgm:t>
        <a:bodyPr/>
        <a:lstStyle/>
        <a:p>
          <a:endParaRPr lang="en-US"/>
        </a:p>
      </dgm:t>
    </dgm:pt>
    <dgm:pt modelId="{DFD47985-1A31-42BF-A6E7-B4F5FE817003}" type="sibTrans" cxnId="{4FADCC04-0049-4E16-A83E-F40CB1FED82A}">
      <dgm:prSet/>
      <dgm:spPr/>
      <dgm:t>
        <a:bodyPr/>
        <a:lstStyle/>
        <a:p>
          <a:endParaRPr lang="en-US"/>
        </a:p>
      </dgm:t>
    </dgm:pt>
    <dgm:pt modelId="{2EE8F1D7-56FD-4343-916B-1721CDEDB4F8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4.1 </a:t>
          </a:r>
          <a:r>
            <a:rPr lang="en-US" sz="1600" i="1" dirty="0" smtClean="0">
              <a:latin typeface="Arial Narrow" pitchFamily="34" charset="0"/>
            </a:rPr>
            <a:t>(Mentorships)</a:t>
          </a:r>
          <a:endParaRPr lang="en-US" sz="1600" i="1" dirty="0">
            <a:latin typeface="Arial Narrow" pitchFamily="34" charset="0"/>
          </a:endParaRPr>
        </a:p>
      </dgm:t>
    </dgm:pt>
    <dgm:pt modelId="{E690117A-058E-4069-B6EE-68423ED2077A}" type="parTrans" cxnId="{E12DFE25-FFFD-42A0-BA44-89E821E93A0B}">
      <dgm:prSet/>
      <dgm:spPr/>
      <dgm:t>
        <a:bodyPr/>
        <a:lstStyle/>
        <a:p>
          <a:endParaRPr lang="en-US"/>
        </a:p>
      </dgm:t>
    </dgm:pt>
    <dgm:pt modelId="{677B2292-1806-45BA-AA6C-85F16ABACB76}" type="sibTrans" cxnId="{E12DFE25-FFFD-42A0-BA44-89E821E93A0B}">
      <dgm:prSet/>
      <dgm:spPr/>
      <dgm:t>
        <a:bodyPr/>
        <a:lstStyle/>
        <a:p>
          <a:endParaRPr lang="en-US"/>
        </a:p>
      </dgm:t>
    </dgm:pt>
    <dgm:pt modelId="{CE0C2019-EF6E-43E2-8A92-C677452EAE33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4.2 </a:t>
          </a:r>
          <a:r>
            <a:rPr lang="en-US" sz="1600" i="1" dirty="0" smtClean="0">
              <a:latin typeface="Arial Narrow" pitchFamily="34" charset="0"/>
            </a:rPr>
            <a:t>(Invest full community)</a:t>
          </a:r>
          <a:endParaRPr lang="en-US" sz="1600" i="1" dirty="0">
            <a:latin typeface="Arial Narrow" pitchFamily="34" charset="0"/>
          </a:endParaRPr>
        </a:p>
      </dgm:t>
    </dgm:pt>
    <dgm:pt modelId="{1433EA1E-36BD-41BA-809B-BD86A9FAE5DB}" type="parTrans" cxnId="{5310C65A-2C76-4E49-9911-C7F79B01FB8E}">
      <dgm:prSet/>
      <dgm:spPr/>
      <dgm:t>
        <a:bodyPr/>
        <a:lstStyle/>
        <a:p>
          <a:endParaRPr lang="en-US"/>
        </a:p>
      </dgm:t>
    </dgm:pt>
    <dgm:pt modelId="{AB58FC40-D407-4041-8846-BC0C530C35DB}" type="sibTrans" cxnId="{5310C65A-2C76-4E49-9911-C7F79B01FB8E}">
      <dgm:prSet/>
      <dgm:spPr/>
      <dgm:t>
        <a:bodyPr/>
        <a:lstStyle/>
        <a:p>
          <a:endParaRPr lang="en-US"/>
        </a:p>
      </dgm:t>
    </dgm:pt>
    <dgm:pt modelId="{06644C74-11F2-4C5B-B262-1D7652AA2E0D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1.3 </a:t>
          </a:r>
          <a:r>
            <a:rPr lang="en-US" sz="1600" i="1" dirty="0" smtClean="0">
              <a:latin typeface="Arial Narrow" pitchFamily="34" charset="0"/>
            </a:rPr>
            <a:t>(Learning Spaces)</a:t>
          </a:r>
          <a:endParaRPr lang="en-US" sz="1600" dirty="0">
            <a:latin typeface="Arial Narrow" pitchFamily="34" charset="0"/>
          </a:endParaRPr>
        </a:p>
      </dgm:t>
    </dgm:pt>
    <dgm:pt modelId="{5F5AEB46-5382-403A-B853-54C873D51B60}" type="sibTrans" cxnId="{1B5895C8-A7FF-46A6-A977-AA9F0D1008C7}">
      <dgm:prSet/>
      <dgm:spPr/>
      <dgm:t>
        <a:bodyPr/>
        <a:lstStyle/>
        <a:p>
          <a:endParaRPr lang="en-US"/>
        </a:p>
      </dgm:t>
    </dgm:pt>
    <dgm:pt modelId="{BDFD81DB-68DB-4815-803A-A3F6CAC21D58}" type="parTrans" cxnId="{1B5895C8-A7FF-46A6-A977-AA9F0D1008C7}">
      <dgm:prSet/>
      <dgm:spPr/>
      <dgm:t>
        <a:bodyPr/>
        <a:lstStyle/>
        <a:p>
          <a:endParaRPr lang="en-US"/>
        </a:p>
      </dgm:t>
    </dgm:pt>
    <dgm:pt modelId="{5213FDFC-D7E5-4912-954F-D03345E6FB47}" type="pres">
      <dgm:prSet presAssocID="{B2EBF41C-0804-46D6-A6A8-84D1B897EDF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6AD63E-0A4E-4ADD-9A7B-9DDEFBA13C19}" type="pres">
      <dgm:prSet presAssocID="{FF438F8A-9583-41AA-8E01-010E01432E21}" presName="node" presStyleLbl="node1" presStyleIdx="0" presStyleCnt="3" custLinFactNeighborX="-26" custLinFactNeighborY="-36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640DB-B8DD-45DE-AC8C-E58CC494CB21}" type="pres">
      <dgm:prSet presAssocID="{692410D7-7DFB-4547-8A23-B061F2CA3F2B}" presName="sibTrans" presStyleCnt="0"/>
      <dgm:spPr/>
    </dgm:pt>
    <dgm:pt modelId="{455D2E47-01ED-4837-910C-309C12A8DB92}" type="pres">
      <dgm:prSet presAssocID="{229C4C23-B29E-4C0E-BC53-7BBAA32F7C1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072F8-622C-4F1E-9348-A6300799309B}" type="pres">
      <dgm:prSet presAssocID="{8C2746D4-8710-4BBA-A57A-75A7857BEB3D}" presName="sibTrans" presStyleCnt="0"/>
      <dgm:spPr/>
    </dgm:pt>
    <dgm:pt modelId="{835F2938-421A-47E1-A158-268E18E871FD}" type="pres">
      <dgm:prSet presAssocID="{B19A9A4D-3CB0-4D65-BB67-CE10651281E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406E01-5019-4DD1-8E56-752F7FAC55A0}" srcId="{FF438F8A-9583-41AA-8E01-010E01432E21}" destId="{74DBEF64-34FC-41CD-A78B-2CE4B543EA01}" srcOrd="3" destOrd="0" parTransId="{4C77DBFC-81DE-4CEB-94FA-02C371D04D87}" sibTransId="{BCB9C39C-CC16-4690-B143-44BC7A2DAAA7}"/>
    <dgm:cxn modelId="{883D9CD1-18E0-485E-84C4-782A717ECB4B}" type="presOf" srcId="{ECA40DBA-3054-4BD6-9268-415ABAD3364B}" destId="{455D2E47-01ED-4837-910C-309C12A8DB92}" srcOrd="0" destOrd="2" presId="urn:microsoft.com/office/officeart/2005/8/layout/default#1"/>
    <dgm:cxn modelId="{90A59DA8-4D03-47B7-BF55-3E9E782C01A4}" type="presOf" srcId="{7BF3C6D8-0C8D-47F2-A471-23B55317BEF1}" destId="{C36AD63E-0A4E-4ADD-9A7B-9DDEFBA13C19}" srcOrd="0" destOrd="2" presId="urn:microsoft.com/office/officeart/2005/8/layout/default#1"/>
    <dgm:cxn modelId="{11328367-FCDD-4621-9AC2-472001C6B5AA}" srcId="{B19A9A4D-3CB0-4D65-BB67-CE10651281E7}" destId="{52FB9E9A-DAEF-48FD-8B51-66193BAD3C5A}" srcOrd="2" destOrd="0" parTransId="{875833B2-C38E-4E7A-9ACE-A759B9E8F4F3}" sibTransId="{F2AF5693-C756-4704-AA83-998F3F6A1B98}"/>
    <dgm:cxn modelId="{87AB6C27-2B5F-42FC-9357-D0C1A4B1A7EA}" type="presOf" srcId="{06644C74-11F2-4C5B-B262-1D7652AA2E0D}" destId="{835F2938-421A-47E1-A158-268E18E871FD}" srcOrd="0" destOrd="1" presId="urn:microsoft.com/office/officeart/2005/8/layout/default#1"/>
    <dgm:cxn modelId="{DFC4FB48-8015-4803-AD29-935DFE6EBB13}" type="presOf" srcId="{B2EBF41C-0804-46D6-A6A8-84D1B897EDF9}" destId="{5213FDFC-D7E5-4912-954F-D03345E6FB47}" srcOrd="0" destOrd="0" presId="urn:microsoft.com/office/officeart/2005/8/layout/default#1"/>
    <dgm:cxn modelId="{2F72E409-F705-4313-B174-09448F8DCC47}" srcId="{B2EBF41C-0804-46D6-A6A8-84D1B897EDF9}" destId="{B19A9A4D-3CB0-4D65-BB67-CE10651281E7}" srcOrd="2" destOrd="0" parTransId="{A0D20FB8-5802-48BA-BAC3-00A312D0DE2A}" sibTransId="{E3F58D15-B4F2-4109-806D-2A4B5920BBF6}"/>
    <dgm:cxn modelId="{C8EBE345-306F-4C3E-9E68-FD4589C3EE29}" type="presOf" srcId="{086AED26-F743-434C-9815-6BAD4372B364}" destId="{835F2938-421A-47E1-A158-268E18E871FD}" srcOrd="0" destOrd="2" presId="urn:microsoft.com/office/officeart/2005/8/layout/default#1"/>
    <dgm:cxn modelId="{A5145D13-E637-4788-BF7A-B1D92C7861D1}" srcId="{B19A9A4D-3CB0-4D65-BB67-CE10651281E7}" destId="{086AED26-F743-434C-9815-6BAD4372B364}" srcOrd="1" destOrd="0" parTransId="{B4E0D220-B0E2-48E9-9F7F-19C68F06EA95}" sibTransId="{2FE5C6E1-582C-4662-89B9-03A516DA3C66}"/>
    <dgm:cxn modelId="{5CDAF483-D6E7-41C5-BF8D-6EE0832B3359}" type="presOf" srcId="{74DBEF64-34FC-41CD-A78B-2CE4B543EA01}" destId="{C36AD63E-0A4E-4ADD-9A7B-9DDEFBA13C19}" srcOrd="0" destOrd="4" presId="urn:microsoft.com/office/officeart/2005/8/layout/default#1"/>
    <dgm:cxn modelId="{CD373D88-4FA7-4ABF-9925-2912A826A52B}" type="presOf" srcId="{0CD68C74-D8BB-4959-8977-A1027924DF0F}" destId="{C36AD63E-0A4E-4ADD-9A7B-9DDEFBA13C19}" srcOrd="0" destOrd="3" presId="urn:microsoft.com/office/officeart/2005/8/layout/default#1"/>
    <dgm:cxn modelId="{FF84865C-4FCB-4BED-8A0F-655199FD3B0F}" type="presOf" srcId="{229C4C23-B29E-4C0E-BC53-7BBAA32F7C1C}" destId="{455D2E47-01ED-4837-910C-309C12A8DB92}" srcOrd="0" destOrd="0" presId="urn:microsoft.com/office/officeart/2005/8/layout/default#1"/>
    <dgm:cxn modelId="{1B5895C8-A7FF-46A6-A977-AA9F0D1008C7}" srcId="{B19A9A4D-3CB0-4D65-BB67-CE10651281E7}" destId="{06644C74-11F2-4C5B-B262-1D7652AA2E0D}" srcOrd="0" destOrd="0" parTransId="{BDFD81DB-68DB-4815-803A-A3F6CAC21D58}" sibTransId="{5F5AEB46-5382-403A-B853-54C873D51B60}"/>
    <dgm:cxn modelId="{0D45A4CE-FACB-4DE1-8794-5B806475454C}" type="presOf" srcId="{2EE8F1D7-56FD-4343-916B-1721CDEDB4F8}" destId="{455D2E47-01ED-4837-910C-309C12A8DB92}" srcOrd="0" destOrd="3" presId="urn:microsoft.com/office/officeart/2005/8/layout/default#1"/>
    <dgm:cxn modelId="{2CE69C5A-AF85-416D-B539-1A63FABCE1C2}" srcId="{FF438F8A-9583-41AA-8E01-010E01432E21}" destId="{0CD68C74-D8BB-4959-8977-A1027924DF0F}" srcOrd="2" destOrd="0" parTransId="{AD70FB18-71C9-4E96-B96B-AB8C8B79B679}" sibTransId="{901CB42C-80A6-4EF1-8A15-FB2BDC0C462B}"/>
    <dgm:cxn modelId="{E12DFE25-FFFD-42A0-BA44-89E821E93A0B}" srcId="{229C4C23-B29E-4C0E-BC53-7BBAA32F7C1C}" destId="{2EE8F1D7-56FD-4343-916B-1721CDEDB4F8}" srcOrd="2" destOrd="0" parTransId="{E690117A-058E-4069-B6EE-68423ED2077A}" sibTransId="{677B2292-1806-45BA-AA6C-85F16ABACB76}"/>
    <dgm:cxn modelId="{CBA2FBC8-BCAD-41A0-9EF0-FAE79D081B64}" srcId="{B2EBF41C-0804-46D6-A6A8-84D1B897EDF9}" destId="{229C4C23-B29E-4C0E-BC53-7BBAA32F7C1C}" srcOrd="1" destOrd="0" parTransId="{D014B2AB-3CBB-4E75-B3B5-FF53C499D6C4}" sibTransId="{8C2746D4-8710-4BBA-A57A-75A7857BEB3D}"/>
    <dgm:cxn modelId="{6D828A30-CD79-4B35-9679-866678B62A92}" srcId="{FF438F8A-9583-41AA-8E01-010E01432E21}" destId="{1ACA28DE-7B47-4892-9DA8-269F77835CE8}" srcOrd="0" destOrd="0" parTransId="{0B430F6C-BD87-4673-9922-AF292F100163}" sibTransId="{F7F9CB18-1BB9-4FF8-BC4E-9877B60FB992}"/>
    <dgm:cxn modelId="{A6758E71-B98D-4667-A84B-73D7F7C25AEC}" type="presOf" srcId="{2B24A467-A0F7-4B55-882A-51E8CACC2CD8}" destId="{455D2E47-01ED-4837-910C-309C12A8DB92}" srcOrd="0" destOrd="1" presId="urn:microsoft.com/office/officeart/2005/8/layout/default#1"/>
    <dgm:cxn modelId="{7A6BA452-5C1B-45D5-A8C7-03CBA1CA7E05}" type="presOf" srcId="{B19A9A4D-3CB0-4D65-BB67-CE10651281E7}" destId="{835F2938-421A-47E1-A158-268E18E871FD}" srcOrd="0" destOrd="0" presId="urn:microsoft.com/office/officeart/2005/8/layout/default#1"/>
    <dgm:cxn modelId="{4FADCC04-0049-4E16-A83E-F40CB1FED82A}" srcId="{229C4C23-B29E-4C0E-BC53-7BBAA32F7C1C}" destId="{2B24A467-A0F7-4B55-882A-51E8CACC2CD8}" srcOrd="0" destOrd="0" parTransId="{49572C86-2F59-4DDB-BF10-7BD6102A2D2E}" sibTransId="{DFD47985-1A31-42BF-A6E7-B4F5FE817003}"/>
    <dgm:cxn modelId="{E7A6D47A-B458-40CB-B718-88CA114E0971}" srcId="{FF438F8A-9583-41AA-8E01-010E01432E21}" destId="{7BF3C6D8-0C8D-47F2-A471-23B55317BEF1}" srcOrd="1" destOrd="0" parTransId="{2FBB12CA-CC44-442B-AFD9-D598D1573AA5}" sibTransId="{560161D8-CDB9-4AD0-A8B6-16C1EEC04667}"/>
    <dgm:cxn modelId="{6F8A207F-D319-42ED-8C1D-29F38673E8EC}" srcId="{229C4C23-B29E-4C0E-BC53-7BBAA32F7C1C}" destId="{ECA40DBA-3054-4BD6-9268-415ABAD3364B}" srcOrd="1" destOrd="0" parTransId="{6E5716D4-3F24-4EA8-9DAD-4F1820810063}" sibTransId="{EB0EAF57-5266-40C0-8512-5F7ADB3DEAA2}"/>
    <dgm:cxn modelId="{9F7881E6-7F17-4F46-A0B7-BE2F77142C70}" type="presOf" srcId="{CE0C2019-EF6E-43E2-8A92-C677452EAE33}" destId="{455D2E47-01ED-4837-910C-309C12A8DB92}" srcOrd="0" destOrd="4" presId="urn:microsoft.com/office/officeart/2005/8/layout/default#1"/>
    <dgm:cxn modelId="{8EE9BD7D-B15A-48EF-8963-60BDD8B3C468}" type="presOf" srcId="{ACD6B503-047E-448F-9802-550F4443F3B7}" destId="{835F2938-421A-47E1-A158-268E18E871FD}" srcOrd="0" destOrd="4" presId="urn:microsoft.com/office/officeart/2005/8/layout/default#1"/>
    <dgm:cxn modelId="{12DF5F9B-24F8-47C9-AF76-B633CA89BE04}" srcId="{B2EBF41C-0804-46D6-A6A8-84D1B897EDF9}" destId="{FF438F8A-9583-41AA-8E01-010E01432E21}" srcOrd="0" destOrd="0" parTransId="{147817FB-118B-4C5B-A824-D83B8A3691D6}" sibTransId="{692410D7-7DFB-4547-8A23-B061F2CA3F2B}"/>
    <dgm:cxn modelId="{5310C65A-2C76-4E49-9911-C7F79B01FB8E}" srcId="{229C4C23-B29E-4C0E-BC53-7BBAA32F7C1C}" destId="{CE0C2019-EF6E-43E2-8A92-C677452EAE33}" srcOrd="3" destOrd="0" parTransId="{1433EA1E-36BD-41BA-809B-BD86A9FAE5DB}" sibTransId="{AB58FC40-D407-4041-8846-BC0C530C35DB}"/>
    <dgm:cxn modelId="{C1CDC9E5-CAD4-465D-9696-26A01DC12B92}" type="presOf" srcId="{52FB9E9A-DAEF-48FD-8B51-66193BAD3C5A}" destId="{835F2938-421A-47E1-A158-268E18E871FD}" srcOrd="0" destOrd="3" presId="urn:microsoft.com/office/officeart/2005/8/layout/default#1"/>
    <dgm:cxn modelId="{42681AD5-08F7-4491-B550-442834C2A7FE}" type="presOf" srcId="{1ACA28DE-7B47-4892-9DA8-269F77835CE8}" destId="{C36AD63E-0A4E-4ADD-9A7B-9DDEFBA13C19}" srcOrd="0" destOrd="1" presId="urn:microsoft.com/office/officeart/2005/8/layout/default#1"/>
    <dgm:cxn modelId="{51945E65-9C06-4068-923A-2F89F0328944}" type="presOf" srcId="{FF438F8A-9583-41AA-8E01-010E01432E21}" destId="{C36AD63E-0A4E-4ADD-9A7B-9DDEFBA13C19}" srcOrd="0" destOrd="0" presId="urn:microsoft.com/office/officeart/2005/8/layout/default#1"/>
    <dgm:cxn modelId="{F71346AB-8BC5-4A17-B9D8-CAD8F17586A2}" srcId="{B19A9A4D-3CB0-4D65-BB67-CE10651281E7}" destId="{ACD6B503-047E-448F-9802-550F4443F3B7}" srcOrd="3" destOrd="0" parTransId="{38F6B948-CDEA-4C59-B3D4-3DAFD237469C}" sibTransId="{50920CE4-4F01-4B06-8D30-CD627248B138}"/>
    <dgm:cxn modelId="{1C6D4F55-4EE4-4438-8CEC-E34BADBA54DF}" type="presParOf" srcId="{5213FDFC-D7E5-4912-954F-D03345E6FB47}" destId="{C36AD63E-0A4E-4ADD-9A7B-9DDEFBA13C19}" srcOrd="0" destOrd="0" presId="urn:microsoft.com/office/officeart/2005/8/layout/default#1"/>
    <dgm:cxn modelId="{CBB4573F-1363-4A08-9A54-1E55EDFDA9BB}" type="presParOf" srcId="{5213FDFC-D7E5-4912-954F-D03345E6FB47}" destId="{AAE640DB-B8DD-45DE-AC8C-E58CC494CB21}" srcOrd="1" destOrd="0" presId="urn:microsoft.com/office/officeart/2005/8/layout/default#1"/>
    <dgm:cxn modelId="{E86B3FF3-11BB-44E9-B94A-4F9ECEB7858E}" type="presParOf" srcId="{5213FDFC-D7E5-4912-954F-D03345E6FB47}" destId="{455D2E47-01ED-4837-910C-309C12A8DB92}" srcOrd="2" destOrd="0" presId="urn:microsoft.com/office/officeart/2005/8/layout/default#1"/>
    <dgm:cxn modelId="{A1E67A35-57E8-426B-ABB8-A6EA4245BCEE}" type="presParOf" srcId="{5213FDFC-D7E5-4912-954F-D03345E6FB47}" destId="{024072F8-622C-4F1E-9348-A6300799309B}" srcOrd="3" destOrd="0" presId="urn:microsoft.com/office/officeart/2005/8/layout/default#1"/>
    <dgm:cxn modelId="{484AD0B3-7CAD-4DDD-89A6-F5D7F45DA527}" type="presParOf" srcId="{5213FDFC-D7E5-4912-954F-D03345E6FB47}" destId="{835F2938-421A-47E1-A158-268E18E871FD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71A8E309-8ED1-4F64-8325-B91856A36B1A}" type="presOf" srcId="{2A07850E-8D12-48E8-9391-4B173F7F7B7F}" destId="{921BFD76-5406-4C54-93D8-AB8EE9E6B592}" srcOrd="0" destOrd="0" presId="urn:microsoft.com/office/officeart/2009/3/layout/CircleRelationship"/>
    <dgm:cxn modelId="{B4000AEE-8B3D-432B-A1B6-ED252E65B678}" type="presOf" srcId="{BFF35B6B-3F3E-4331-AC1E-3CFD1C8C4913}" destId="{D96030ED-D086-4DD9-8DB2-DFED063F23C0}" srcOrd="0" destOrd="0" presId="urn:microsoft.com/office/officeart/2009/3/layout/CircleRelationship"/>
    <dgm:cxn modelId="{D0680B07-D350-495B-A7B1-4B1A931D3A05}" type="presOf" srcId="{CE4FF9CF-DDC1-4AB1-8E49-E440303177DE}" destId="{D3EF6B7E-DACF-4FB5-801D-26A4DA75D0C6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FEDE4A2E-F8F1-4355-8AD9-A74199A1D46B}" type="presOf" srcId="{4CD22431-CF07-4EB0-AE56-286CD8E931DB}" destId="{F85F3469-7C8F-4071-A762-C40CB0327143}" srcOrd="0" destOrd="0" presId="urn:microsoft.com/office/officeart/2009/3/layout/CircleRelationship"/>
    <dgm:cxn modelId="{C48238B3-2015-4626-AB61-958ED6CB345F}" type="presParOf" srcId="{D3EF6B7E-DACF-4FB5-801D-26A4DA75D0C6}" destId="{921BFD76-5406-4C54-93D8-AB8EE9E6B592}" srcOrd="0" destOrd="0" presId="urn:microsoft.com/office/officeart/2009/3/layout/CircleRelationship"/>
    <dgm:cxn modelId="{56EBAC1C-C58D-42AA-A736-60A526718407}" type="presParOf" srcId="{D3EF6B7E-DACF-4FB5-801D-26A4DA75D0C6}" destId="{4582437F-284C-42CA-B49A-814E0AB8494A}" srcOrd="1" destOrd="0" presId="urn:microsoft.com/office/officeart/2009/3/layout/CircleRelationship"/>
    <dgm:cxn modelId="{09AE8FD5-FB29-4F62-B460-BB2E025676E2}" type="presParOf" srcId="{D3EF6B7E-DACF-4FB5-801D-26A4DA75D0C6}" destId="{BF0D13AA-6AD3-4E0B-B225-53FD25F31DE4}" srcOrd="2" destOrd="0" presId="urn:microsoft.com/office/officeart/2009/3/layout/CircleRelationship"/>
    <dgm:cxn modelId="{2130FDEE-B66B-4DFB-B167-FD5412233ABB}" type="presParOf" srcId="{D3EF6B7E-DACF-4FB5-801D-26A4DA75D0C6}" destId="{AA5F1A14-7070-42CE-828C-04E4BDCEAA09}" srcOrd="3" destOrd="0" presId="urn:microsoft.com/office/officeart/2009/3/layout/CircleRelationship"/>
    <dgm:cxn modelId="{E148A7F2-FAE7-45D0-83AC-1FB1784DF241}" type="presParOf" srcId="{D3EF6B7E-DACF-4FB5-801D-26A4DA75D0C6}" destId="{0BAEE0A2-AE86-444C-8216-FD9A9211D8D6}" srcOrd="4" destOrd="0" presId="urn:microsoft.com/office/officeart/2009/3/layout/CircleRelationship"/>
    <dgm:cxn modelId="{3FC7B497-EFBF-44EB-987D-77D4D38D2D26}" type="presParOf" srcId="{D3EF6B7E-DACF-4FB5-801D-26A4DA75D0C6}" destId="{D4A0D6EB-0FF2-4578-8D11-DAC10F5A95AA}" srcOrd="5" destOrd="0" presId="urn:microsoft.com/office/officeart/2009/3/layout/CircleRelationship"/>
    <dgm:cxn modelId="{E09E3F7D-4D57-43E4-B56B-ECC40F68C311}" type="presParOf" srcId="{D3EF6B7E-DACF-4FB5-801D-26A4DA75D0C6}" destId="{9ADFBA3E-5CFD-488B-A65A-E93A58B81286}" srcOrd="6" destOrd="0" presId="urn:microsoft.com/office/officeart/2009/3/layout/CircleRelationship"/>
    <dgm:cxn modelId="{98BF40E0-F53D-48BE-9309-1E6E7F913C91}" type="presParOf" srcId="{D3EF6B7E-DACF-4FB5-801D-26A4DA75D0C6}" destId="{F85F3469-7C8F-4071-A762-C40CB0327143}" srcOrd="7" destOrd="0" presId="urn:microsoft.com/office/officeart/2009/3/layout/CircleRelationship"/>
    <dgm:cxn modelId="{30739B5B-15BE-412F-B4FA-30BEF04DBAA3}" type="presParOf" srcId="{D3EF6B7E-DACF-4FB5-801D-26A4DA75D0C6}" destId="{8DBC3440-E417-4745-A189-6316BEA5A3DA}" srcOrd="8" destOrd="0" presId="urn:microsoft.com/office/officeart/2009/3/layout/CircleRelationship"/>
    <dgm:cxn modelId="{2CE3274D-6DAF-4964-B925-0DF76ED45E67}" type="presParOf" srcId="{8DBC3440-E417-4745-A189-6316BEA5A3DA}" destId="{E3298C32-B2A2-4E3D-8FA5-F16BFA237E48}" srcOrd="0" destOrd="0" presId="urn:microsoft.com/office/officeart/2009/3/layout/CircleRelationship"/>
    <dgm:cxn modelId="{FD6BB0FF-AD6D-4CBB-ABA6-A2E9592245F6}" type="presParOf" srcId="{D3EF6B7E-DACF-4FB5-801D-26A4DA75D0C6}" destId="{F0B72359-F7B6-4FC6-BFC1-3F33674264DE}" srcOrd="9" destOrd="0" presId="urn:microsoft.com/office/officeart/2009/3/layout/CircleRelationship"/>
    <dgm:cxn modelId="{6AF672CC-5DB2-4BB8-B927-1B9E5DA18A1E}" type="presParOf" srcId="{F0B72359-F7B6-4FC6-BFC1-3F33674264DE}" destId="{2114264D-90F4-413E-90CA-95D16EEC8AE4}" srcOrd="0" destOrd="0" presId="urn:microsoft.com/office/officeart/2009/3/layout/CircleRelationship"/>
    <dgm:cxn modelId="{1F9DBE94-B407-4714-93A8-5756D47C0888}" type="presParOf" srcId="{D3EF6B7E-DACF-4FB5-801D-26A4DA75D0C6}" destId="{D96030ED-D086-4DD9-8DB2-DFED063F23C0}" srcOrd="10" destOrd="0" presId="urn:microsoft.com/office/officeart/2009/3/layout/CircleRelationship"/>
    <dgm:cxn modelId="{5D177475-44F8-48C2-9758-124D1819F5F1}" type="presParOf" srcId="{D3EF6B7E-DACF-4FB5-801D-26A4DA75D0C6}" destId="{2692173D-9B77-42BF-8194-58B35BE5B6A2}" srcOrd="11" destOrd="0" presId="urn:microsoft.com/office/officeart/2009/3/layout/CircleRelationship"/>
    <dgm:cxn modelId="{051639E7-2D4B-4D52-B0EE-63569949FC53}" type="presParOf" srcId="{2692173D-9B77-42BF-8194-58B35BE5B6A2}" destId="{A519F8A2-CE3D-4719-BB53-E6B554210D81}" srcOrd="0" destOrd="0" presId="urn:microsoft.com/office/officeart/2009/3/layout/CircleRelationship"/>
    <dgm:cxn modelId="{36F75843-942F-4347-A36E-C62985E98608}" type="presParOf" srcId="{D3EF6B7E-DACF-4FB5-801D-26A4DA75D0C6}" destId="{0701EA48-AB11-436C-B0BE-5DEB7A2EA3F1}" srcOrd="12" destOrd="0" presId="urn:microsoft.com/office/officeart/2009/3/layout/CircleRelationship"/>
    <dgm:cxn modelId="{3EC4F22C-8D08-46AE-8D82-82F4A0CDCA30}" type="presParOf" srcId="{0701EA48-AB11-436C-B0BE-5DEB7A2EA3F1}" destId="{034A9208-4C2A-468C-8707-6A258026FA40}" srcOrd="0" destOrd="0" presId="urn:microsoft.com/office/officeart/2009/3/layout/CircleRelationship"/>
    <dgm:cxn modelId="{4010867E-D48B-4267-9B73-2CB2FD51018F}" type="presParOf" srcId="{D3EF6B7E-DACF-4FB5-801D-26A4DA75D0C6}" destId="{7F02EFE1-B096-4862-AF40-BF13536B93B7}" srcOrd="13" destOrd="0" presId="urn:microsoft.com/office/officeart/2009/3/layout/CircleRelationship"/>
    <dgm:cxn modelId="{7420E4AE-EB8C-4610-AEE1-4622BFB9C644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2EBF41C-0804-46D6-A6A8-84D1B897EDF9}" type="doc">
      <dgm:prSet loTypeId="urn:microsoft.com/office/officeart/2005/8/layout/default#1" loCatId="list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FF438F8A-9583-41AA-8E01-010E01432E21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1</a:t>
          </a:r>
          <a:endParaRPr lang="en-US" sz="2000" dirty="0">
            <a:latin typeface="Arial Narrow" pitchFamily="34" charset="0"/>
          </a:endParaRPr>
        </a:p>
      </dgm:t>
    </dgm:pt>
    <dgm:pt modelId="{147817FB-118B-4C5B-A824-D83B8A3691D6}" type="parTrans" cxnId="{12DF5F9B-24F8-47C9-AF76-B633CA89BE04}">
      <dgm:prSet/>
      <dgm:spPr/>
      <dgm:t>
        <a:bodyPr/>
        <a:lstStyle/>
        <a:p>
          <a:endParaRPr lang="en-US"/>
        </a:p>
      </dgm:t>
    </dgm:pt>
    <dgm:pt modelId="{692410D7-7DFB-4547-8A23-B061F2CA3F2B}" type="sibTrans" cxnId="{12DF5F9B-24F8-47C9-AF76-B633CA89BE04}">
      <dgm:prSet/>
      <dgm:spPr/>
      <dgm:t>
        <a:bodyPr/>
        <a:lstStyle/>
        <a:p>
          <a:endParaRPr lang="en-US"/>
        </a:p>
      </dgm:t>
    </dgm:pt>
    <dgm:pt modelId="{1ACA28DE-7B47-4892-9DA8-269F77835CE8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1.1 </a:t>
          </a:r>
          <a:r>
            <a:rPr lang="en-US" sz="1600" i="1" dirty="0" smtClean="0">
              <a:latin typeface="Arial Narrow" pitchFamily="34" charset="0"/>
            </a:rPr>
            <a:t>(Teaching Practices)</a:t>
          </a:r>
          <a:endParaRPr lang="en-US" sz="1600" i="1" dirty="0">
            <a:latin typeface="Arial Narrow" pitchFamily="34" charset="0"/>
          </a:endParaRPr>
        </a:p>
      </dgm:t>
    </dgm:pt>
    <dgm:pt modelId="{0B430F6C-BD87-4673-9922-AF292F100163}" type="parTrans" cxnId="{6D828A30-CD79-4B35-9679-866678B62A92}">
      <dgm:prSet/>
      <dgm:spPr/>
      <dgm:t>
        <a:bodyPr/>
        <a:lstStyle/>
        <a:p>
          <a:endParaRPr lang="en-US"/>
        </a:p>
      </dgm:t>
    </dgm:pt>
    <dgm:pt modelId="{F7F9CB18-1BB9-4FF8-BC4E-9877B60FB992}" type="sibTrans" cxnId="{6D828A30-CD79-4B35-9679-866678B62A92}">
      <dgm:prSet/>
      <dgm:spPr/>
      <dgm:t>
        <a:bodyPr/>
        <a:lstStyle/>
        <a:p>
          <a:endParaRPr lang="en-US"/>
        </a:p>
      </dgm:t>
    </dgm:pt>
    <dgm:pt modelId="{229C4C23-B29E-4C0E-BC53-7BBAA32F7C1C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2 </a:t>
          </a:r>
          <a:endParaRPr lang="en-US" sz="2000" dirty="0">
            <a:latin typeface="Arial Narrow" pitchFamily="34" charset="0"/>
          </a:endParaRPr>
        </a:p>
      </dgm:t>
    </dgm:pt>
    <dgm:pt modelId="{D014B2AB-3CBB-4E75-B3B5-FF53C499D6C4}" type="parTrans" cxnId="{CBA2FBC8-BCAD-41A0-9EF0-FAE79D081B64}">
      <dgm:prSet/>
      <dgm:spPr/>
      <dgm:t>
        <a:bodyPr/>
        <a:lstStyle/>
        <a:p>
          <a:endParaRPr lang="en-US"/>
        </a:p>
      </dgm:t>
    </dgm:pt>
    <dgm:pt modelId="{8C2746D4-8710-4BBA-A57A-75A7857BEB3D}" type="sibTrans" cxnId="{CBA2FBC8-BCAD-41A0-9EF0-FAE79D081B64}">
      <dgm:prSet/>
      <dgm:spPr/>
      <dgm:t>
        <a:bodyPr/>
        <a:lstStyle/>
        <a:p>
          <a:endParaRPr lang="en-US"/>
        </a:p>
      </dgm:t>
    </dgm:pt>
    <dgm:pt modelId="{B19A9A4D-3CB0-4D65-BB67-CE10651281E7}">
      <dgm:prSet phldrT="[Text]" custT="1"/>
      <dgm:spPr/>
      <dgm:t>
        <a:bodyPr/>
        <a:lstStyle/>
        <a:p>
          <a:r>
            <a:rPr lang="en-US" sz="2000" dirty="0" smtClean="0">
              <a:latin typeface="Arial Narrow" pitchFamily="34" charset="0"/>
            </a:rPr>
            <a:t>Group 3</a:t>
          </a:r>
          <a:endParaRPr lang="en-US" sz="2000" dirty="0">
            <a:latin typeface="Arial Narrow" pitchFamily="34" charset="0"/>
          </a:endParaRPr>
        </a:p>
      </dgm:t>
    </dgm:pt>
    <dgm:pt modelId="{A0D20FB8-5802-48BA-BAC3-00A312D0DE2A}" type="parTrans" cxnId="{2F72E409-F705-4313-B174-09448F8DCC47}">
      <dgm:prSet/>
      <dgm:spPr/>
      <dgm:t>
        <a:bodyPr/>
        <a:lstStyle/>
        <a:p>
          <a:endParaRPr lang="en-US"/>
        </a:p>
      </dgm:t>
    </dgm:pt>
    <dgm:pt modelId="{E3F58D15-B4F2-4109-806D-2A4B5920BBF6}" type="sibTrans" cxnId="{2F72E409-F705-4313-B174-09448F8DCC47}">
      <dgm:prSet/>
      <dgm:spPr/>
      <dgm:t>
        <a:bodyPr/>
        <a:lstStyle/>
        <a:p>
          <a:endParaRPr lang="en-US"/>
        </a:p>
      </dgm:t>
    </dgm:pt>
    <dgm:pt modelId="{ECA40DBA-3054-4BD6-9268-415ABAD3364B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3.2 </a:t>
          </a:r>
          <a:r>
            <a:rPr lang="en-US" sz="1600" i="1" dirty="0" smtClean="0">
              <a:latin typeface="Arial Narrow" pitchFamily="34" charset="0"/>
            </a:rPr>
            <a:t>(World Languages)</a:t>
          </a:r>
          <a:endParaRPr lang="en-US" sz="1600" i="1" dirty="0">
            <a:latin typeface="Arial Narrow" pitchFamily="34" charset="0"/>
          </a:endParaRPr>
        </a:p>
      </dgm:t>
    </dgm:pt>
    <dgm:pt modelId="{6E5716D4-3F24-4EA8-9DAD-4F1820810063}" type="parTrans" cxnId="{6F8A207F-D319-42ED-8C1D-29F38673E8EC}">
      <dgm:prSet/>
      <dgm:spPr/>
      <dgm:t>
        <a:bodyPr/>
        <a:lstStyle/>
        <a:p>
          <a:endParaRPr lang="en-US"/>
        </a:p>
      </dgm:t>
    </dgm:pt>
    <dgm:pt modelId="{EB0EAF57-5266-40C0-8512-5F7ADB3DEAA2}" type="sibTrans" cxnId="{6F8A207F-D319-42ED-8C1D-29F38673E8EC}">
      <dgm:prSet/>
      <dgm:spPr/>
      <dgm:t>
        <a:bodyPr/>
        <a:lstStyle/>
        <a:p>
          <a:endParaRPr lang="en-US"/>
        </a:p>
      </dgm:t>
    </dgm:pt>
    <dgm:pt modelId="{7BF3C6D8-0C8D-47F2-A471-23B55317BEF1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1.2 </a:t>
          </a:r>
          <a:r>
            <a:rPr lang="en-US" sz="1600" i="1" dirty="0" smtClean="0">
              <a:latin typeface="Arial Narrow" pitchFamily="34" charset="0"/>
            </a:rPr>
            <a:t>(PD Framework)</a:t>
          </a:r>
          <a:endParaRPr lang="en-US" sz="1600" i="1" dirty="0">
            <a:latin typeface="Arial Narrow" pitchFamily="34" charset="0"/>
          </a:endParaRPr>
        </a:p>
      </dgm:t>
    </dgm:pt>
    <dgm:pt modelId="{2FBB12CA-CC44-442B-AFD9-D598D1573AA5}" type="parTrans" cxnId="{E7A6D47A-B458-40CB-B718-88CA114E0971}">
      <dgm:prSet/>
      <dgm:spPr/>
      <dgm:t>
        <a:bodyPr/>
        <a:lstStyle/>
        <a:p>
          <a:endParaRPr lang="en-US"/>
        </a:p>
      </dgm:t>
    </dgm:pt>
    <dgm:pt modelId="{560161D8-CDB9-4AD0-A8B6-16C1EEC04667}" type="sibTrans" cxnId="{E7A6D47A-B458-40CB-B718-88CA114E0971}">
      <dgm:prSet/>
      <dgm:spPr/>
      <dgm:t>
        <a:bodyPr/>
        <a:lstStyle/>
        <a:p>
          <a:endParaRPr lang="en-US"/>
        </a:p>
      </dgm:t>
    </dgm:pt>
    <dgm:pt modelId="{52FB9E9A-DAEF-48FD-8B51-66193BAD3C5A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5.2 </a:t>
          </a:r>
          <a:r>
            <a:rPr lang="en-US" sz="1600" i="1" dirty="0" smtClean="0">
              <a:latin typeface="Arial Narrow" pitchFamily="34" charset="0"/>
            </a:rPr>
            <a:t>(Fiscal Resources)</a:t>
          </a:r>
          <a:endParaRPr lang="en-US" sz="1500" dirty="0">
            <a:latin typeface="Arial Narrow" pitchFamily="34" charset="0"/>
          </a:endParaRPr>
        </a:p>
      </dgm:t>
    </dgm:pt>
    <dgm:pt modelId="{875833B2-C38E-4E7A-9ACE-A759B9E8F4F3}" type="parTrans" cxnId="{11328367-FCDD-4621-9AC2-472001C6B5AA}">
      <dgm:prSet/>
      <dgm:spPr/>
      <dgm:t>
        <a:bodyPr/>
        <a:lstStyle/>
        <a:p>
          <a:endParaRPr lang="en-US"/>
        </a:p>
      </dgm:t>
    </dgm:pt>
    <dgm:pt modelId="{F2AF5693-C756-4704-AA83-998F3F6A1B98}" type="sibTrans" cxnId="{11328367-FCDD-4621-9AC2-472001C6B5AA}">
      <dgm:prSet/>
      <dgm:spPr/>
      <dgm:t>
        <a:bodyPr/>
        <a:lstStyle/>
        <a:p>
          <a:endParaRPr lang="en-US"/>
        </a:p>
      </dgm:t>
    </dgm:pt>
    <dgm:pt modelId="{ACD6B503-047E-448F-9802-550F4443F3B7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5.3  </a:t>
          </a:r>
          <a:r>
            <a:rPr lang="en-US" sz="1600" i="1" dirty="0" smtClean="0">
              <a:latin typeface="Arial Narrow" pitchFamily="34" charset="0"/>
            </a:rPr>
            <a:t>(HS of Future)</a:t>
          </a:r>
          <a:endParaRPr lang="en-US" sz="1600" dirty="0">
            <a:latin typeface="Arial Narrow" pitchFamily="34" charset="0"/>
          </a:endParaRPr>
        </a:p>
      </dgm:t>
    </dgm:pt>
    <dgm:pt modelId="{38F6B948-CDEA-4C59-B3D4-3DAFD237469C}" type="parTrans" cxnId="{F71346AB-8BC5-4A17-B9D8-CAD8F17586A2}">
      <dgm:prSet/>
      <dgm:spPr/>
      <dgm:t>
        <a:bodyPr/>
        <a:lstStyle/>
        <a:p>
          <a:endParaRPr lang="en-US"/>
        </a:p>
      </dgm:t>
    </dgm:pt>
    <dgm:pt modelId="{50920CE4-4F01-4B06-8D30-CD627248B138}" type="sibTrans" cxnId="{F71346AB-8BC5-4A17-B9D8-CAD8F17586A2}">
      <dgm:prSet/>
      <dgm:spPr/>
      <dgm:t>
        <a:bodyPr/>
        <a:lstStyle/>
        <a:p>
          <a:endParaRPr lang="en-US"/>
        </a:p>
      </dgm:t>
    </dgm:pt>
    <dgm:pt modelId="{086AED26-F743-434C-9815-6BAD4372B364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5.1 </a:t>
          </a:r>
          <a:r>
            <a:rPr lang="en-US" sz="1600" i="1" dirty="0" smtClean="0">
              <a:latin typeface="Arial Narrow" pitchFamily="34" charset="0"/>
            </a:rPr>
            <a:t>(Health &amp; Safety)</a:t>
          </a:r>
          <a:endParaRPr lang="en-US" sz="1600" dirty="0">
            <a:latin typeface="Arial Narrow" pitchFamily="34" charset="0"/>
          </a:endParaRPr>
        </a:p>
      </dgm:t>
    </dgm:pt>
    <dgm:pt modelId="{B4E0D220-B0E2-48E9-9F7F-19C68F06EA95}" type="parTrans" cxnId="{A5145D13-E637-4788-BF7A-B1D92C7861D1}">
      <dgm:prSet/>
      <dgm:spPr/>
      <dgm:t>
        <a:bodyPr/>
        <a:lstStyle/>
        <a:p>
          <a:endParaRPr lang="en-US"/>
        </a:p>
      </dgm:t>
    </dgm:pt>
    <dgm:pt modelId="{2FE5C6E1-582C-4662-89B9-03A516DA3C66}" type="sibTrans" cxnId="{A5145D13-E637-4788-BF7A-B1D92C7861D1}">
      <dgm:prSet/>
      <dgm:spPr/>
      <dgm:t>
        <a:bodyPr/>
        <a:lstStyle/>
        <a:p>
          <a:endParaRPr lang="en-US"/>
        </a:p>
      </dgm:t>
    </dgm:pt>
    <dgm:pt modelId="{0CD68C74-D8BB-4959-8977-A1027924DF0F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2.1 </a:t>
          </a:r>
          <a:r>
            <a:rPr lang="en-US" sz="1600" i="1" dirty="0" smtClean="0">
              <a:latin typeface="Arial Narrow" pitchFamily="34" charset="0"/>
            </a:rPr>
            <a:t>(Measures for LLL)</a:t>
          </a:r>
          <a:endParaRPr lang="en-US" sz="1600" i="1" dirty="0">
            <a:latin typeface="Arial Narrow" pitchFamily="34" charset="0"/>
          </a:endParaRPr>
        </a:p>
      </dgm:t>
    </dgm:pt>
    <dgm:pt modelId="{AD70FB18-71C9-4E96-B96B-AB8C8B79B679}" type="parTrans" cxnId="{2CE69C5A-AF85-416D-B539-1A63FABCE1C2}">
      <dgm:prSet/>
      <dgm:spPr/>
      <dgm:t>
        <a:bodyPr/>
        <a:lstStyle/>
        <a:p>
          <a:endParaRPr lang="en-US"/>
        </a:p>
      </dgm:t>
    </dgm:pt>
    <dgm:pt modelId="{901CB42C-80A6-4EF1-8A15-FB2BDC0C462B}" type="sibTrans" cxnId="{2CE69C5A-AF85-416D-B539-1A63FABCE1C2}">
      <dgm:prSet/>
      <dgm:spPr/>
      <dgm:t>
        <a:bodyPr/>
        <a:lstStyle/>
        <a:p>
          <a:endParaRPr lang="en-US"/>
        </a:p>
      </dgm:t>
    </dgm:pt>
    <dgm:pt modelId="{74DBEF64-34FC-41CD-A78B-2CE4B543EA01}">
      <dgm:prSet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2.2 </a:t>
          </a:r>
          <a:r>
            <a:rPr lang="en-US" sz="1600" i="1" dirty="0" smtClean="0">
              <a:latin typeface="Arial Narrow" pitchFamily="34" charset="0"/>
            </a:rPr>
            <a:t>(PD assessments &amp; scoring &amp; grading)</a:t>
          </a:r>
          <a:endParaRPr lang="en-US" sz="1600" i="1" dirty="0">
            <a:latin typeface="Arial Narrow" pitchFamily="34" charset="0"/>
          </a:endParaRPr>
        </a:p>
      </dgm:t>
    </dgm:pt>
    <dgm:pt modelId="{4C77DBFC-81DE-4CEB-94FA-02C371D04D87}" type="parTrans" cxnId="{C8406E01-5019-4DD1-8E56-752F7FAC55A0}">
      <dgm:prSet/>
      <dgm:spPr/>
      <dgm:t>
        <a:bodyPr/>
        <a:lstStyle/>
        <a:p>
          <a:endParaRPr lang="en-US"/>
        </a:p>
      </dgm:t>
    </dgm:pt>
    <dgm:pt modelId="{BCB9C39C-CC16-4690-B143-44BC7A2DAAA7}" type="sibTrans" cxnId="{C8406E01-5019-4DD1-8E56-752F7FAC55A0}">
      <dgm:prSet/>
      <dgm:spPr/>
      <dgm:t>
        <a:bodyPr/>
        <a:lstStyle/>
        <a:p>
          <a:endParaRPr lang="en-US"/>
        </a:p>
      </dgm:t>
    </dgm:pt>
    <dgm:pt modelId="{2B24A467-A0F7-4B55-882A-51E8CACC2CD8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3.1 </a:t>
          </a:r>
          <a:r>
            <a:rPr lang="en-US" sz="1600" i="1" dirty="0" smtClean="0">
              <a:latin typeface="Arial Narrow" pitchFamily="34" charset="0"/>
            </a:rPr>
            <a:t>(Transition to next grade level)</a:t>
          </a:r>
          <a:endParaRPr lang="en-US" sz="1600" i="1" dirty="0">
            <a:latin typeface="Arial Narrow" pitchFamily="34" charset="0"/>
          </a:endParaRPr>
        </a:p>
      </dgm:t>
    </dgm:pt>
    <dgm:pt modelId="{49572C86-2F59-4DDB-BF10-7BD6102A2D2E}" type="parTrans" cxnId="{4FADCC04-0049-4E16-A83E-F40CB1FED82A}">
      <dgm:prSet/>
      <dgm:spPr/>
      <dgm:t>
        <a:bodyPr/>
        <a:lstStyle/>
        <a:p>
          <a:endParaRPr lang="en-US"/>
        </a:p>
      </dgm:t>
    </dgm:pt>
    <dgm:pt modelId="{DFD47985-1A31-42BF-A6E7-B4F5FE817003}" type="sibTrans" cxnId="{4FADCC04-0049-4E16-A83E-F40CB1FED82A}">
      <dgm:prSet/>
      <dgm:spPr/>
      <dgm:t>
        <a:bodyPr/>
        <a:lstStyle/>
        <a:p>
          <a:endParaRPr lang="en-US"/>
        </a:p>
      </dgm:t>
    </dgm:pt>
    <dgm:pt modelId="{2EE8F1D7-56FD-4343-916B-1721CDEDB4F8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4.1 </a:t>
          </a:r>
          <a:r>
            <a:rPr lang="en-US" sz="1600" i="1" dirty="0" smtClean="0">
              <a:latin typeface="Arial Narrow" pitchFamily="34" charset="0"/>
            </a:rPr>
            <a:t>(Mentorships)</a:t>
          </a:r>
          <a:endParaRPr lang="en-US" sz="1600" i="1" dirty="0">
            <a:latin typeface="Arial Narrow" pitchFamily="34" charset="0"/>
          </a:endParaRPr>
        </a:p>
      </dgm:t>
    </dgm:pt>
    <dgm:pt modelId="{E690117A-058E-4069-B6EE-68423ED2077A}" type="parTrans" cxnId="{E12DFE25-FFFD-42A0-BA44-89E821E93A0B}">
      <dgm:prSet/>
      <dgm:spPr/>
      <dgm:t>
        <a:bodyPr/>
        <a:lstStyle/>
        <a:p>
          <a:endParaRPr lang="en-US"/>
        </a:p>
      </dgm:t>
    </dgm:pt>
    <dgm:pt modelId="{677B2292-1806-45BA-AA6C-85F16ABACB76}" type="sibTrans" cxnId="{E12DFE25-FFFD-42A0-BA44-89E821E93A0B}">
      <dgm:prSet/>
      <dgm:spPr/>
      <dgm:t>
        <a:bodyPr/>
        <a:lstStyle/>
        <a:p>
          <a:endParaRPr lang="en-US"/>
        </a:p>
      </dgm:t>
    </dgm:pt>
    <dgm:pt modelId="{CE0C2019-EF6E-43E2-8A92-C677452EAE33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4.2 </a:t>
          </a:r>
          <a:r>
            <a:rPr lang="en-US" sz="1600" i="1" dirty="0" smtClean="0">
              <a:latin typeface="Arial Narrow" pitchFamily="34" charset="0"/>
            </a:rPr>
            <a:t>(Invest full community)</a:t>
          </a:r>
          <a:endParaRPr lang="en-US" sz="1600" i="1" dirty="0">
            <a:latin typeface="Arial Narrow" pitchFamily="34" charset="0"/>
          </a:endParaRPr>
        </a:p>
      </dgm:t>
    </dgm:pt>
    <dgm:pt modelId="{1433EA1E-36BD-41BA-809B-BD86A9FAE5DB}" type="parTrans" cxnId="{5310C65A-2C76-4E49-9911-C7F79B01FB8E}">
      <dgm:prSet/>
      <dgm:spPr/>
      <dgm:t>
        <a:bodyPr/>
        <a:lstStyle/>
        <a:p>
          <a:endParaRPr lang="en-US"/>
        </a:p>
      </dgm:t>
    </dgm:pt>
    <dgm:pt modelId="{AB58FC40-D407-4041-8846-BC0C530C35DB}" type="sibTrans" cxnId="{5310C65A-2C76-4E49-9911-C7F79B01FB8E}">
      <dgm:prSet/>
      <dgm:spPr/>
      <dgm:t>
        <a:bodyPr/>
        <a:lstStyle/>
        <a:p>
          <a:endParaRPr lang="en-US"/>
        </a:p>
      </dgm:t>
    </dgm:pt>
    <dgm:pt modelId="{06644C74-11F2-4C5B-B262-1D7652AA2E0D}">
      <dgm:prSet phldrT="[Text]" custT="1"/>
      <dgm:spPr/>
      <dgm:t>
        <a:bodyPr/>
        <a:lstStyle/>
        <a:p>
          <a:r>
            <a:rPr lang="en-US" sz="1600" dirty="0" smtClean="0">
              <a:latin typeface="Arial Narrow" pitchFamily="34" charset="0"/>
            </a:rPr>
            <a:t>1.3 </a:t>
          </a:r>
          <a:r>
            <a:rPr lang="en-US" sz="1600" i="1" dirty="0" smtClean="0">
              <a:latin typeface="Arial Narrow" pitchFamily="34" charset="0"/>
            </a:rPr>
            <a:t>(Learning Spaces)</a:t>
          </a:r>
          <a:endParaRPr lang="en-US" sz="1600" dirty="0">
            <a:latin typeface="Arial Narrow" pitchFamily="34" charset="0"/>
          </a:endParaRPr>
        </a:p>
      </dgm:t>
    </dgm:pt>
    <dgm:pt modelId="{5F5AEB46-5382-403A-B853-54C873D51B60}" type="sibTrans" cxnId="{1B5895C8-A7FF-46A6-A977-AA9F0D1008C7}">
      <dgm:prSet/>
      <dgm:spPr/>
      <dgm:t>
        <a:bodyPr/>
        <a:lstStyle/>
        <a:p>
          <a:endParaRPr lang="en-US"/>
        </a:p>
      </dgm:t>
    </dgm:pt>
    <dgm:pt modelId="{BDFD81DB-68DB-4815-803A-A3F6CAC21D58}" type="parTrans" cxnId="{1B5895C8-A7FF-46A6-A977-AA9F0D1008C7}">
      <dgm:prSet/>
      <dgm:spPr/>
      <dgm:t>
        <a:bodyPr/>
        <a:lstStyle/>
        <a:p>
          <a:endParaRPr lang="en-US"/>
        </a:p>
      </dgm:t>
    </dgm:pt>
    <dgm:pt modelId="{5213FDFC-D7E5-4912-954F-D03345E6FB47}" type="pres">
      <dgm:prSet presAssocID="{B2EBF41C-0804-46D6-A6A8-84D1B897EDF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6AD63E-0A4E-4ADD-9A7B-9DDEFBA13C19}" type="pres">
      <dgm:prSet presAssocID="{FF438F8A-9583-41AA-8E01-010E01432E21}" presName="node" presStyleLbl="node1" presStyleIdx="0" presStyleCnt="3" custLinFactNeighborX="-26" custLinFactNeighborY="-36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640DB-B8DD-45DE-AC8C-E58CC494CB21}" type="pres">
      <dgm:prSet presAssocID="{692410D7-7DFB-4547-8A23-B061F2CA3F2B}" presName="sibTrans" presStyleCnt="0"/>
      <dgm:spPr/>
    </dgm:pt>
    <dgm:pt modelId="{455D2E47-01ED-4837-910C-309C12A8DB92}" type="pres">
      <dgm:prSet presAssocID="{229C4C23-B29E-4C0E-BC53-7BBAA32F7C1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072F8-622C-4F1E-9348-A6300799309B}" type="pres">
      <dgm:prSet presAssocID="{8C2746D4-8710-4BBA-A57A-75A7857BEB3D}" presName="sibTrans" presStyleCnt="0"/>
      <dgm:spPr/>
    </dgm:pt>
    <dgm:pt modelId="{835F2938-421A-47E1-A158-268E18E871FD}" type="pres">
      <dgm:prSet presAssocID="{B19A9A4D-3CB0-4D65-BB67-CE10651281E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406E01-5019-4DD1-8E56-752F7FAC55A0}" srcId="{FF438F8A-9583-41AA-8E01-010E01432E21}" destId="{74DBEF64-34FC-41CD-A78B-2CE4B543EA01}" srcOrd="3" destOrd="0" parTransId="{4C77DBFC-81DE-4CEB-94FA-02C371D04D87}" sibTransId="{BCB9C39C-CC16-4690-B143-44BC7A2DAAA7}"/>
    <dgm:cxn modelId="{69E97AA3-4AE1-45BF-B06F-7EAA60B3A510}" type="presOf" srcId="{ECA40DBA-3054-4BD6-9268-415ABAD3364B}" destId="{455D2E47-01ED-4837-910C-309C12A8DB92}" srcOrd="0" destOrd="2" presId="urn:microsoft.com/office/officeart/2005/8/layout/default#1"/>
    <dgm:cxn modelId="{2883FF98-C6F7-4068-A461-8AFCBD48CC84}" type="presOf" srcId="{FF438F8A-9583-41AA-8E01-010E01432E21}" destId="{C36AD63E-0A4E-4ADD-9A7B-9DDEFBA13C19}" srcOrd="0" destOrd="0" presId="urn:microsoft.com/office/officeart/2005/8/layout/default#1"/>
    <dgm:cxn modelId="{11328367-FCDD-4621-9AC2-472001C6B5AA}" srcId="{B19A9A4D-3CB0-4D65-BB67-CE10651281E7}" destId="{52FB9E9A-DAEF-48FD-8B51-66193BAD3C5A}" srcOrd="2" destOrd="0" parTransId="{875833B2-C38E-4E7A-9ACE-A759B9E8F4F3}" sibTransId="{F2AF5693-C756-4704-AA83-998F3F6A1B98}"/>
    <dgm:cxn modelId="{71FF2E9B-BA36-436B-BCD2-B50C6DF6B0E4}" type="presOf" srcId="{06644C74-11F2-4C5B-B262-1D7652AA2E0D}" destId="{835F2938-421A-47E1-A158-268E18E871FD}" srcOrd="0" destOrd="1" presId="urn:microsoft.com/office/officeart/2005/8/layout/default#1"/>
    <dgm:cxn modelId="{194C22E8-757C-48AF-8108-4B4A7BFFE3D2}" type="presOf" srcId="{B2EBF41C-0804-46D6-A6A8-84D1B897EDF9}" destId="{5213FDFC-D7E5-4912-954F-D03345E6FB47}" srcOrd="0" destOrd="0" presId="urn:microsoft.com/office/officeart/2005/8/layout/default#1"/>
    <dgm:cxn modelId="{7F527085-7293-4139-8469-A3434B3C3705}" type="presOf" srcId="{1ACA28DE-7B47-4892-9DA8-269F77835CE8}" destId="{C36AD63E-0A4E-4ADD-9A7B-9DDEFBA13C19}" srcOrd="0" destOrd="1" presId="urn:microsoft.com/office/officeart/2005/8/layout/default#1"/>
    <dgm:cxn modelId="{1B9AE71D-5746-4E5C-8D52-CDA371779B75}" type="presOf" srcId="{52FB9E9A-DAEF-48FD-8B51-66193BAD3C5A}" destId="{835F2938-421A-47E1-A158-268E18E871FD}" srcOrd="0" destOrd="3" presId="urn:microsoft.com/office/officeart/2005/8/layout/default#1"/>
    <dgm:cxn modelId="{387CE956-0573-4E39-8052-14CA9695910C}" type="presOf" srcId="{74DBEF64-34FC-41CD-A78B-2CE4B543EA01}" destId="{C36AD63E-0A4E-4ADD-9A7B-9DDEFBA13C19}" srcOrd="0" destOrd="4" presId="urn:microsoft.com/office/officeart/2005/8/layout/default#1"/>
    <dgm:cxn modelId="{2F72E409-F705-4313-B174-09448F8DCC47}" srcId="{B2EBF41C-0804-46D6-A6A8-84D1B897EDF9}" destId="{B19A9A4D-3CB0-4D65-BB67-CE10651281E7}" srcOrd="2" destOrd="0" parTransId="{A0D20FB8-5802-48BA-BAC3-00A312D0DE2A}" sibTransId="{E3F58D15-B4F2-4109-806D-2A4B5920BBF6}"/>
    <dgm:cxn modelId="{F468031A-D8DD-4CC6-8306-8DD8664D6B90}" type="presOf" srcId="{CE0C2019-EF6E-43E2-8A92-C677452EAE33}" destId="{455D2E47-01ED-4837-910C-309C12A8DB92}" srcOrd="0" destOrd="4" presId="urn:microsoft.com/office/officeart/2005/8/layout/default#1"/>
    <dgm:cxn modelId="{45CFB187-4FC1-4F04-9EC1-26D902C9A17E}" type="presOf" srcId="{7BF3C6D8-0C8D-47F2-A471-23B55317BEF1}" destId="{C36AD63E-0A4E-4ADD-9A7B-9DDEFBA13C19}" srcOrd="0" destOrd="2" presId="urn:microsoft.com/office/officeart/2005/8/layout/default#1"/>
    <dgm:cxn modelId="{9CF2EFC7-40E4-49C5-93A7-32FBE8916D6D}" type="presOf" srcId="{ACD6B503-047E-448F-9802-550F4443F3B7}" destId="{835F2938-421A-47E1-A158-268E18E871FD}" srcOrd="0" destOrd="4" presId="urn:microsoft.com/office/officeart/2005/8/layout/default#1"/>
    <dgm:cxn modelId="{A5145D13-E637-4788-BF7A-B1D92C7861D1}" srcId="{B19A9A4D-3CB0-4D65-BB67-CE10651281E7}" destId="{086AED26-F743-434C-9815-6BAD4372B364}" srcOrd="1" destOrd="0" parTransId="{B4E0D220-B0E2-48E9-9F7F-19C68F06EA95}" sibTransId="{2FE5C6E1-582C-4662-89B9-03A516DA3C66}"/>
    <dgm:cxn modelId="{1B5895C8-A7FF-46A6-A977-AA9F0D1008C7}" srcId="{B19A9A4D-3CB0-4D65-BB67-CE10651281E7}" destId="{06644C74-11F2-4C5B-B262-1D7652AA2E0D}" srcOrd="0" destOrd="0" parTransId="{BDFD81DB-68DB-4815-803A-A3F6CAC21D58}" sibTransId="{5F5AEB46-5382-403A-B853-54C873D51B60}"/>
    <dgm:cxn modelId="{2CE69C5A-AF85-416D-B539-1A63FABCE1C2}" srcId="{FF438F8A-9583-41AA-8E01-010E01432E21}" destId="{0CD68C74-D8BB-4959-8977-A1027924DF0F}" srcOrd="2" destOrd="0" parTransId="{AD70FB18-71C9-4E96-B96B-AB8C8B79B679}" sibTransId="{901CB42C-80A6-4EF1-8A15-FB2BDC0C462B}"/>
    <dgm:cxn modelId="{E12DFE25-FFFD-42A0-BA44-89E821E93A0B}" srcId="{229C4C23-B29E-4C0E-BC53-7BBAA32F7C1C}" destId="{2EE8F1D7-56FD-4343-916B-1721CDEDB4F8}" srcOrd="2" destOrd="0" parTransId="{E690117A-058E-4069-B6EE-68423ED2077A}" sibTransId="{677B2292-1806-45BA-AA6C-85F16ABACB76}"/>
    <dgm:cxn modelId="{CBA2FBC8-BCAD-41A0-9EF0-FAE79D081B64}" srcId="{B2EBF41C-0804-46D6-A6A8-84D1B897EDF9}" destId="{229C4C23-B29E-4C0E-BC53-7BBAA32F7C1C}" srcOrd="1" destOrd="0" parTransId="{D014B2AB-3CBB-4E75-B3B5-FF53C499D6C4}" sibTransId="{8C2746D4-8710-4BBA-A57A-75A7857BEB3D}"/>
    <dgm:cxn modelId="{6D828A30-CD79-4B35-9679-866678B62A92}" srcId="{FF438F8A-9583-41AA-8E01-010E01432E21}" destId="{1ACA28DE-7B47-4892-9DA8-269F77835CE8}" srcOrd="0" destOrd="0" parTransId="{0B430F6C-BD87-4673-9922-AF292F100163}" sibTransId="{F7F9CB18-1BB9-4FF8-BC4E-9877B60FB992}"/>
    <dgm:cxn modelId="{726CD260-BD10-4E28-A971-4E8F5F8E3A1D}" type="presOf" srcId="{086AED26-F743-434C-9815-6BAD4372B364}" destId="{835F2938-421A-47E1-A158-268E18E871FD}" srcOrd="0" destOrd="2" presId="urn:microsoft.com/office/officeart/2005/8/layout/default#1"/>
    <dgm:cxn modelId="{BA0E86AA-6245-49BC-879E-746D1A02397E}" type="presOf" srcId="{B19A9A4D-3CB0-4D65-BB67-CE10651281E7}" destId="{835F2938-421A-47E1-A158-268E18E871FD}" srcOrd="0" destOrd="0" presId="urn:microsoft.com/office/officeart/2005/8/layout/default#1"/>
    <dgm:cxn modelId="{7BA3CE9B-568B-4587-839D-B6B7E08DBF7D}" type="presOf" srcId="{2B24A467-A0F7-4B55-882A-51E8CACC2CD8}" destId="{455D2E47-01ED-4837-910C-309C12A8DB92}" srcOrd="0" destOrd="1" presId="urn:microsoft.com/office/officeart/2005/8/layout/default#1"/>
    <dgm:cxn modelId="{4FADCC04-0049-4E16-A83E-F40CB1FED82A}" srcId="{229C4C23-B29E-4C0E-BC53-7BBAA32F7C1C}" destId="{2B24A467-A0F7-4B55-882A-51E8CACC2CD8}" srcOrd="0" destOrd="0" parTransId="{49572C86-2F59-4DDB-BF10-7BD6102A2D2E}" sibTransId="{DFD47985-1A31-42BF-A6E7-B4F5FE817003}"/>
    <dgm:cxn modelId="{E7A6D47A-B458-40CB-B718-88CA114E0971}" srcId="{FF438F8A-9583-41AA-8E01-010E01432E21}" destId="{7BF3C6D8-0C8D-47F2-A471-23B55317BEF1}" srcOrd="1" destOrd="0" parTransId="{2FBB12CA-CC44-442B-AFD9-D598D1573AA5}" sibTransId="{560161D8-CDB9-4AD0-A8B6-16C1EEC04667}"/>
    <dgm:cxn modelId="{0E3EE583-4682-4761-93A9-35C1A9C4F7FF}" type="presOf" srcId="{0CD68C74-D8BB-4959-8977-A1027924DF0F}" destId="{C36AD63E-0A4E-4ADD-9A7B-9DDEFBA13C19}" srcOrd="0" destOrd="3" presId="urn:microsoft.com/office/officeart/2005/8/layout/default#1"/>
    <dgm:cxn modelId="{6F8A207F-D319-42ED-8C1D-29F38673E8EC}" srcId="{229C4C23-B29E-4C0E-BC53-7BBAA32F7C1C}" destId="{ECA40DBA-3054-4BD6-9268-415ABAD3364B}" srcOrd="1" destOrd="0" parTransId="{6E5716D4-3F24-4EA8-9DAD-4F1820810063}" sibTransId="{EB0EAF57-5266-40C0-8512-5F7ADB3DEAA2}"/>
    <dgm:cxn modelId="{C3DF79DB-363F-4273-9C9C-4A07BDFCDAC1}" type="presOf" srcId="{2EE8F1D7-56FD-4343-916B-1721CDEDB4F8}" destId="{455D2E47-01ED-4837-910C-309C12A8DB92}" srcOrd="0" destOrd="3" presId="urn:microsoft.com/office/officeart/2005/8/layout/default#1"/>
    <dgm:cxn modelId="{12DF5F9B-24F8-47C9-AF76-B633CA89BE04}" srcId="{B2EBF41C-0804-46D6-A6A8-84D1B897EDF9}" destId="{FF438F8A-9583-41AA-8E01-010E01432E21}" srcOrd="0" destOrd="0" parTransId="{147817FB-118B-4C5B-A824-D83B8A3691D6}" sibTransId="{692410D7-7DFB-4547-8A23-B061F2CA3F2B}"/>
    <dgm:cxn modelId="{5310C65A-2C76-4E49-9911-C7F79B01FB8E}" srcId="{229C4C23-B29E-4C0E-BC53-7BBAA32F7C1C}" destId="{CE0C2019-EF6E-43E2-8A92-C677452EAE33}" srcOrd="3" destOrd="0" parTransId="{1433EA1E-36BD-41BA-809B-BD86A9FAE5DB}" sibTransId="{AB58FC40-D407-4041-8846-BC0C530C35DB}"/>
    <dgm:cxn modelId="{9257E54F-06B4-4D8D-95D5-E35E0D1D8727}" type="presOf" srcId="{229C4C23-B29E-4C0E-BC53-7BBAA32F7C1C}" destId="{455D2E47-01ED-4837-910C-309C12A8DB92}" srcOrd="0" destOrd="0" presId="urn:microsoft.com/office/officeart/2005/8/layout/default#1"/>
    <dgm:cxn modelId="{F71346AB-8BC5-4A17-B9D8-CAD8F17586A2}" srcId="{B19A9A4D-3CB0-4D65-BB67-CE10651281E7}" destId="{ACD6B503-047E-448F-9802-550F4443F3B7}" srcOrd="3" destOrd="0" parTransId="{38F6B948-CDEA-4C59-B3D4-3DAFD237469C}" sibTransId="{50920CE4-4F01-4B06-8D30-CD627248B138}"/>
    <dgm:cxn modelId="{1080B9F6-5F52-4E30-BFCE-E640DA59767F}" type="presParOf" srcId="{5213FDFC-D7E5-4912-954F-D03345E6FB47}" destId="{C36AD63E-0A4E-4ADD-9A7B-9DDEFBA13C19}" srcOrd="0" destOrd="0" presId="urn:microsoft.com/office/officeart/2005/8/layout/default#1"/>
    <dgm:cxn modelId="{E9181557-D95C-4F25-8DA8-FE9C79EC0193}" type="presParOf" srcId="{5213FDFC-D7E5-4912-954F-D03345E6FB47}" destId="{AAE640DB-B8DD-45DE-AC8C-E58CC494CB21}" srcOrd="1" destOrd="0" presId="urn:microsoft.com/office/officeart/2005/8/layout/default#1"/>
    <dgm:cxn modelId="{083D47A8-97A5-46F7-A663-B74446C7D2C0}" type="presParOf" srcId="{5213FDFC-D7E5-4912-954F-D03345E6FB47}" destId="{455D2E47-01ED-4837-910C-309C12A8DB92}" srcOrd="2" destOrd="0" presId="urn:microsoft.com/office/officeart/2005/8/layout/default#1"/>
    <dgm:cxn modelId="{CD88C3B2-C9F0-4252-8682-273E36D1F40C}" type="presParOf" srcId="{5213FDFC-D7E5-4912-954F-D03345E6FB47}" destId="{024072F8-622C-4F1E-9348-A6300799309B}" srcOrd="3" destOrd="0" presId="urn:microsoft.com/office/officeart/2005/8/layout/default#1"/>
    <dgm:cxn modelId="{EE9D2D87-8E1A-4DC5-83E7-56D38D117C95}" type="presParOf" srcId="{5213FDFC-D7E5-4912-954F-D03345E6FB47}" destId="{835F2938-421A-47E1-A158-268E18E871FD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3828E66B-31AC-4D81-AB1E-4F40861574BA}" type="presOf" srcId="{BFF35B6B-3F3E-4331-AC1E-3CFD1C8C4913}" destId="{D96030ED-D086-4DD9-8DB2-DFED063F23C0}" srcOrd="0" destOrd="0" presId="urn:microsoft.com/office/officeart/2009/3/layout/CircleRelationship"/>
    <dgm:cxn modelId="{DFAA389C-6A62-447E-A80C-B264D573E820}" type="presOf" srcId="{2A07850E-8D12-48E8-9391-4B173F7F7B7F}" destId="{921BFD76-5406-4C54-93D8-AB8EE9E6B592}" srcOrd="0" destOrd="0" presId="urn:microsoft.com/office/officeart/2009/3/layout/CircleRelationship"/>
    <dgm:cxn modelId="{320488ED-E030-46F3-B336-9D9B1FCC9705}" type="presOf" srcId="{4CD22431-CF07-4EB0-AE56-286CD8E931DB}" destId="{F85F3469-7C8F-4071-A762-C40CB0327143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174BFCF9-884D-4CE0-A285-5D6BBF282579}" type="presOf" srcId="{CE4FF9CF-DDC1-4AB1-8E49-E440303177DE}" destId="{D3EF6B7E-DACF-4FB5-801D-26A4DA75D0C6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2DD64889-6F49-44DA-9A62-A0E0C02DD07E}" type="presParOf" srcId="{D3EF6B7E-DACF-4FB5-801D-26A4DA75D0C6}" destId="{921BFD76-5406-4C54-93D8-AB8EE9E6B592}" srcOrd="0" destOrd="0" presId="urn:microsoft.com/office/officeart/2009/3/layout/CircleRelationship"/>
    <dgm:cxn modelId="{1A50E655-68A9-4DA6-A905-BD33EA365288}" type="presParOf" srcId="{D3EF6B7E-DACF-4FB5-801D-26A4DA75D0C6}" destId="{4582437F-284C-42CA-B49A-814E0AB8494A}" srcOrd="1" destOrd="0" presId="urn:microsoft.com/office/officeart/2009/3/layout/CircleRelationship"/>
    <dgm:cxn modelId="{DE83E535-7EFC-4559-A5EE-5C691F0AE8BC}" type="presParOf" srcId="{D3EF6B7E-DACF-4FB5-801D-26A4DA75D0C6}" destId="{BF0D13AA-6AD3-4E0B-B225-53FD25F31DE4}" srcOrd="2" destOrd="0" presId="urn:microsoft.com/office/officeart/2009/3/layout/CircleRelationship"/>
    <dgm:cxn modelId="{0E14A6F3-3562-4B0D-A569-4984B2B422FA}" type="presParOf" srcId="{D3EF6B7E-DACF-4FB5-801D-26A4DA75D0C6}" destId="{AA5F1A14-7070-42CE-828C-04E4BDCEAA09}" srcOrd="3" destOrd="0" presId="urn:microsoft.com/office/officeart/2009/3/layout/CircleRelationship"/>
    <dgm:cxn modelId="{30600033-4F34-4E18-924E-2FF25DEFF094}" type="presParOf" srcId="{D3EF6B7E-DACF-4FB5-801D-26A4DA75D0C6}" destId="{0BAEE0A2-AE86-444C-8216-FD9A9211D8D6}" srcOrd="4" destOrd="0" presId="urn:microsoft.com/office/officeart/2009/3/layout/CircleRelationship"/>
    <dgm:cxn modelId="{DC104ECE-FF9A-4663-BD36-31161695205E}" type="presParOf" srcId="{D3EF6B7E-DACF-4FB5-801D-26A4DA75D0C6}" destId="{D4A0D6EB-0FF2-4578-8D11-DAC10F5A95AA}" srcOrd="5" destOrd="0" presId="urn:microsoft.com/office/officeart/2009/3/layout/CircleRelationship"/>
    <dgm:cxn modelId="{2828B485-DC2F-4EFC-809D-3CD32DBAABDA}" type="presParOf" srcId="{D3EF6B7E-DACF-4FB5-801D-26A4DA75D0C6}" destId="{9ADFBA3E-5CFD-488B-A65A-E93A58B81286}" srcOrd="6" destOrd="0" presId="urn:microsoft.com/office/officeart/2009/3/layout/CircleRelationship"/>
    <dgm:cxn modelId="{6B40238A-BA2F-47F1-A04A-E2883D3E3F39}" type="presParOf" srcId="{D3EF6B7E-DACF-4FB5-801D-26A4DA75D0C6}" destId="{F85F3469-7C8F-4071-A762-C40CB0327143}" srcOrd="7" destOrd="0" presId="urn:microsoft.com/office/officeart/2009/3/layout/CircleRelationship"/>
    <dgm:cxn modelId="{A15CAD5A-BCEF-4614-80A8-F029CE078B88}" type="presParOf" srcId="{D3EF6B7E-DACF-4FB5-801D-26A4DA75D0C6}" destId="{8DBC3440-E417-4745-A189-6316BEA5A3DA}" srcOrd="8" destOrd="0" presId="urn:microsoft.com/office/officeart/2009/3/layout/CircleRelationship"/>
    <dgm:cxn modelId="{4DEDEEEF-7D51-4863-9B53-57EBA4165A30}" type="presParOf" srcId="{8DBC3440-E417-4745-A189-6316BEA5A3DA}" destId="{E3298C32-B2A2-4E3D-8FA5-F16BFA237E48}" srcOrd="0" destOrd="0" presId="urn:microsoft.com/office/officeart/2009/3/layout/CircleRelationship"/>
    <dgm:cxn modelId="{9C6DA4F6-3794-4389-862E-6C954E8697A0}" type="presParOf" srcId="{D3EF6B7E-DACF-4FB5-801D-26A4DA75D0C6}" destId="{F0B72359-F7B6-4FC6-BFC1-3F33674264DE}" srcOrd="9" destOrd="0" presId="urn:microsoft.com/office/officeart/2009/3/layout/CircleRelationship"/>
    <dgm:cxn modelId="{62A846AE-D541-40C2-96B0-D2504064B75F}" type="presParOf" srcId="{F0B72359-F7B6-4FC6-BFC1-3F33674264DE}" destId="{2114264D-90F4-413E-90CA-95D16EEC8AE4}" srcOrd="0" destOrd="0" presId="urn:microsoft.com/office/officeart/2009/3/layout/CircleRelationship"/>
    <dgm:cxn modelId="{0CD4A0EC-304D-42EF-A8EF-B4940C74F573}" type="presParOf" srcId="{D3EF6B7E-DACF-4FB5-801D-26A4DA75D0C6}" destId="{D96030ED-D086-4DD9-8DB2-DFED063F23C0}" srcOrd="10" destOrd="0" presId="urn:microsoft.com/office/officeart/2009/3/layout/CircleRelationship"/>
    <dgm:cxn modelId="{DAF26D5D-3DF0-4DE2-8EBE-994DE77C5F5B}" type="presParOf" srcId="{D3EF6B7E-DACF-4FB5-801D-26A4DA75D0C6}" destId="{2692173D-9B77-42BF-8194-58B35BE5B6A2}" srcOrd="11" destOrd="0" presId="urn:microsoft.com/office/officeart/2009/3/layout/CircleRelationship"/>
    <dgm:cxn modelId="{752811A1-EFB5-4E08-9948-B56ECC14E3B9}" type="presParOf" srcId="{2692173D-9B77-42BF-8194-58B35BE5B6A2}" destId="{A519F8A2-CE3D-4719-BB53-E6B554210D81}" srcOrd="0" destOrd="0" presId="urn:microsoft.com/office/officeart/2009/3/layout/CircleRelationship"/>
    <dgm:cxn modelId="{887280FB-E050-474B-9220-388080A52B3B}" type="presParOf" srcId="{D3EF6B7E-DACF-4FB5-801D-26A4DA75D0C6}" destId="{0701EA48-AB11-436C-B0BE-5DEB7A2EA3F1}" srcOrd="12" destOrd="0" presId="urn:microsoft.com/office/officeart/2009/3/layout/CircleRelationship"/>
    <dgm:cxn modelId="{DF5642EA-4591-403E-A1FF-FE6FBA14DB1E}" type="presParOf" srcId="{0701EA48-AB11-436C-B0BE-5DEB7A2EA3F1}" destId="{034A9208-4C2A-468C-8707-6A258026FA40}" srcOrd="0" destOrd="0" presId="urn:microsoft.com/office/officeart/2009/3/layout/CircleRelationship"/>
    <dgm:cxn modelId="{F9FAA3B8-478C-4102-B4C1-AD467A096224}" type="presParOf" srcId="{D3EF6B7E-DACF-4FB5-801D-26A4DA75D0C6}" destId="{7F02EFE1-B096-4862-AF40-BF13536B93B7}" srcOrd="13" destOrd="0" presId="urn:microsoft.com/office/officeart/2009/3/layout/CircleRelationship"/>
    <dgm:cxn modelId="{2302878B-7890-4A64-BA4E-49C0A4F50B1A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BA1E0129-0ABB-43FF-BDA1-0174C09D2DBD}" type="presOf" srcId="{4CD22431-CF07-4EB0-AE56-286CD8E931DB}" destId="{F85F3469-7C8F-4071-A762-C40CB0327143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0C5EAFC8-61DF-46B2-A2C0-49386C4C5D45}" type="presOf" srcId="{2A07850E-8D12-48E8-9391-4B173F7F7B7F}" destId="{921BFD76-5406-4C54-93D8-AB8EE9E6B592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76E8B3A3-7B72-4686-A27E-EC79958FB45B}" type="presOf" srcId="{CE4FF9CF-DDC1-4AB1-8E49-E440303177DE}" destId="{D3EF6B7E-DACF-4FB5-801D-26A4DA75D0C6}" srcOrd="0" destOrd="0" presId="urn:microsoft.com/office/officeart/2009/3/layout/CircleRelationship"/>
    <dgm:cxn modelId="{23577454-1CBE-42C8-8FD5-5FBA01CE9D2A}" type="presOf" srcId="{BFF35B6B-3F3E-4331-AC1E-3CFD1C8C4913}" destId="{D96030ED-D086-4DD9-8DB2-DFED063F23C0}" srcOrd="0" destOrd="0" presId="urn:microsoft.com/office/officeart/2009/3/layout/CircleRelationship"/>
    <dgm:cxn modelId="{86705FC3-6B15-4D71-ADEB-78901F69470C}" type="presParOf" srcId="{D3EF6B7E-DACF-4FB5-801D-26A4DA75D0C6}" destId="{921BFD76-5406-4C54-93D8-AB8EE9E6B592}" srcOrd="0" destOrd="0" presId="urn:microsoft.com/office/officeart/2009/3/layout/CircleRelationship"/>
    <dgm:cxn modelId="{396C7DB0-DC7F-4DD3-B61A-894230CA7700}" type="presParOf" srcId="{D3EF6B7E-DACF-4FB5-801D-26A4DA75D0C6}" destId="{4582437F-284C-42CA-B49A-814E0AB8494A}" srcOrd="1" destOrd="0" presId="urn:microsoft.com/office/officeart/2009/3/layout/CircleRelationship"/>
    <dgm:cxn modelId="{6C72BA5F-BBB4-472E-B783-CE970A4A0156}" type="presParOf" srcId="{D3EF6B7E-DACF-4FB5-801D-26A4DA75D0C6}" destId="{BF0D13AA-6AD3-4E0B-B225-53FD25F31DE4}" srcOrd="2" destOrd="0" presId="urn:microsoft.com/office/officeart/2009/3/layout/CircleRelationship"/>
    <dgm:cxn modelId="{A741C5F4-1763-4F5B-BE80-42B70D12C37E}" type="presParOf" srcId="{D3EF6B7E-DACF-4FB5-801D-26A4DA75D0C6}" destId="{AA5F1A14-7070-42CE-828C-04E4BDCEAA09}" srcOrd="3" destOrd="0" presId="urn:microsoft.com/office/officeart/2009/3/layout/CircleRelationship"/>
    <dgm:cxn modelId="{1B1C316A-0816-4C77-AC7D-20D2A86106A1}" type="presParOf" srcId="{D3EF6B7E-DACF-4FB5-801D-26A4DA75D0C6}" destId="{0BAEE0A2-AE86-444C-8216-FD9A9211D8D6}" srcOrd="4" destOrd="0" presId="urn:microsoft.com/office/officeart/2009/3/layout/CircleRelationship"/>
    <dgm:cxn modelId="{76B2C252-0A24-425A-968E-60C7C4CEBCA2}" type="presParOf" srcId="{D3EF6B7E-DACF-4FB5-801D-26A4DA75D0C6}" destId="{D4A0D6EB-0FF2-4578-8D11-DAC10F5A95AA}" srcOrd="5" destOrd="0" presId="urn:microsoft.com/office/officeart/2009/3/layout/CircleRelationship"/>
    <dgm:cxn modelId="{05B7F202-47E5-41ED-B074-AE4B84392CAE}" type="presParOf" srcId="{D3EF6B7E-DACF-4FB5-801D-26A4DA75D0C6}" destId="{9ADFBA3E-5CFD-488B-A65A-E93A58B81286}" srcOrd="6" destOrd="0" presId="urn:microsoft.com/office/officeart/2009/3/layout/CircleRelationship"/>
    <dgm:cxn modelId="{73CE57B4-F89F-4ADF-8508-4622FD82D152}" type="presParOf" srcId="{D3EF6B7E-DACF-4FB5-801D-26A4DA75D0C6}" destId="{F85F3469-7C8F-4071-A762-C40CB0327143}" srcOrd="7" destOrd="0" presId="urn:microsoft.com/office/officeart/2009/3/layout/CircleRelationship"/>
    <dgm:cxn modelId="{C37EEB4C-C377-4BB7-AEAB-3F985600D571}" type="presParOf" srcId="{D3EF6B7E-DACF-4FB5-801D-26A4DA75D0C6}" destId="{8DBC3440-E417-4745-A189-6316BEA5A3DA}" srcOrd="8" destOrd="0" presId="urn:microsoft.com/office/officeart/2009/3/layout/CircleRelationship"/>
    <dgm:cxn modelId="{6A6B95C9-525D-4C8E-B590-AC664AB10399}" type="presParOf" srcId="{8DBC3440-E417-4745-A189-6316BEA5A3DA}" destId="{E3298C32-B2A2-4E3D-8FA5-F16BFA237E48}" srcOrd="0" destOrd="0" presId="urn:microsoft.com/office/officeart/2009/3/layout/CircleRelationship"/>
    <dgm:cxn modelId="{B33DE96D-1357-45F4-9674-A8CA150BD656}" type="presParOf" srcId="{D3EF6B7E-DACF-4FB5-801D-26A4DA75D0C6}" destId="{F0B72359-F7B6-4FC6-BFC1-3F33674264DE}" srcOrd="9" destOrd="0" presId="urn:microsoft.com/office/officeart/2009/3/layout/CircleRelationship"/>
    <dgm:cxn modelId="{E7B62D0B-11A5-444C-BAF6-761EC377BDEA}" type="presParOf" srcId="{F0B72359-F7B6-4FC6-BFC1-3F33674264DE}" destId="{2114264D-90F4-413E-90CA-95D16EEC8AE4}" srcOrd="0" destOrd="0" presId="urn:microsoft.com/office/officeart/2009/3/layout/CircleRelationship"/>
    <dgm:cxn modelId="{76CC933E-C48C-4F2F-8BDB-4A8B596BC3A1}" type="presParOf" srcId="{D3EF6B7E-DACF-4FB5-801D-26A4DA75D0C6}" destId="{D96030ED-D086-4DD9-8DB2-DFED063F23C0}" srcOrd="10" destOrd="0" presId="urn:microsoft.com/office/officeart/2009/3/layout/CircleRelationship"/>
    <dgm:cxn modelId="{9A16A8D6-8612-449A-B84A-7421112E96BF}" type="presParOf" srcId="{D3EF6B7E-DACF-4FB5-801D-26A4DA75D0C6}" destId="{2692173D-9B77-42BF-8194-58B35BE5B6A2}" srcOrd="11" destOrd="0" presId="urn:microsoft.com/office/officeart/2009/3/layout/CircleRelationship"/>
    <dgm:cxn modelId="{1C9573A6-D3C7-4F9B-82DD-E58B1F1C32D1}" type="presParOf" srcId="{2692173D-9B77-42BF-8194-58B35BE5B6A2}" destId="{A519F8A2-CE3D-4719-BB53-E6B554210D81}" srcOrd="0" destOrd="0" presId="urn:microsoft.com/office/officeart/2009/3/layout/CircleRelationship"/>
    <dgm:cxn modelId="{6E617813-C362-4733-A742-7F34C086A4AA}" type="presParOf" srcId="{D3EF6B7E-DACF-4FB5-801D-26A4DA75D0C6}" destId="{0701EA48-AB11-436C-B0BE-5DEB7A2EA3F1}" srcOrd="12" destOrd="0" presId="urn:microsoft.com/office/officeart/2009/3/layout/CircleRelationship"/>
    <dgm:cxn modelId="{A717DA6B-E032-4B50-AF60-F8D11CED4972}" type="presParOf" srcId="{0701EA48-AB11-436C-B0BE-5DEB7A2EA3F1}" destId="{034A9208-4C2A-468C-8707-6A258026FA40}" srcOrd="0" destOrd="0" presId="urn:microsoft.com/office/officeart/2009/3/layout/CircleRelationship"/>
    <dgm:cxn modelId="{E7CAEEAA-345A-4E34-93FD-9B8CC47429D1}" type="presParOf" srcId="{D3EF6B7E-DACF-4FB5-801D-26A4DA75D0C6}" destId="{7F02EFE1-B096-4862-AF40-BF13536B93B7}" srcOrd="13" destOrd="0" presId="urn:microsoft.com/office/officeart/2009/3/layout/CircleRelationship"/>
    <dgm:cxn modelId="{30448A73-9037-4E75-962F-08116D77D2BB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715082DE-931A-457B-8386-D57C53522705}" type="presOf" srcId="{4CD22431-CF07-4EB0-AE56-286CD8E931DB}" destId="{F85F3469-7C8F-4071-A762-C40CB0327143}" srcOrd="0" destOrd="0" presId="urn:microsoft.com/office/officeart/2009/3/layout/CircleRelationship"/>
    <dgm:cxn modelId="{6E9FF710-6907-4F50-A154-C084CBFF141F}" type="presOf" srcId="{2A07850E-8D12-48E8-9391-4B173F7F7B7F}" destId="{921BFD76-5406-4C54-93D8-AB8EE9E6B592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F861968D-DA1E-4B32-AFA9-786F37CC9993}" type="presOf" srcId="{CE4FF9CF-DDC1-4AB1-8E49-E440303177DE}" destId="{D3EF6B7E-DACF-4FB5-801D-26A4DA75D0C6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C8D8244F-A84C-4FD8-9800-CB9CD6B47588}" type="presOf" srcId="{BFF35B6B-3F3E-4331-AC1E-3CFD1C8C4913}" destId="{D96030ED-D086-4DD9-8DB2-DFED063F23C0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78218E07-6CDD-41A6-A34E-67E31FBBAF8A}" type="presParOf" srcId="{D3EF6B7E-DACF-4FB5-801D-26A4DA75D0C6}" destId="{921BFD76-5406-4C54-93D8-AB8EE9E6B592}" srcOrd="0" destOrd="0" presId="urn:microsoft.com/office/officeart/2009/3/layout/CircleRelationship"/>
    <dgm:cxn modelId="{4B5EA1AA-1E76-4DE0-AC3C-7137A5DAA109}" type="presParOf" srcId="{D3EF6B7E-DACF-4FB5-801D-26A4DA75D0C6}" destId="{4582437F-284C-42CA-B49A-814E0AB8494A}" srcOrd="1" destOrd="0" presId="urn:microsoft.com/office/officeart/2009/3/layout/CircleRelationship"/>
    <dgm:cxn modelId="{FF221F5B-34CA-4821-85A0-2EDD54365606}" type="presParOf" srcId="{D3EF6B7E-DACF-4FB5-801D-26A4DA75D0C6}" destId="{BF0D13AA-6AD3-4E0B-B225-53FD25F31DE4}" srcOrd="2" destOrd="0" presId="urn:microsoft.com/office/officeart/2009/3/layout/CircleRelationship"/>
    <dgm:cxn modelId="{32AEA3DF-8434-4D56-882C-2BA81E03B938}" type="presParOf" srcId="{D3EF6B7E-DACF-4FB5-801D-26A4DA75D0C6}" destId="{AA5F1A14-7070-42CE-828C-04E4BDCEAA09}" srcOrd="3" destOrd="0" presId="urn:microsoft.com/office/officeart/2009/3/layout/CircleRelationship"/>
    <dgm:cxn modelId="{A25FAC75-7CD4-4341-A2C1-567A0E5EE8D8}" type="presParOf" srcId="{D3EF6B7E-DACF-4FB5-801D-26A4DA75D0C6}" destId="{0BAEE0A2-AE86-444C-8216-FD9A9211D8D6}" srcOrd="4" destOrd="0" presId="urn:microsoft.com/office/officeart/2009/3/layout/CircleRelationship"/>
    <dgm:cxn modelId="{D70216B2-ABD4-44D8-8F4B-A49F3D15F182}" type="presParOf" srcId="{D3EF6B7E-DACF-4FB5-801D-26A4DA75D0C6}" destId="{D4A0D6EB-0FF2-4578-8D11-DAC10F5A95AA}" srcOrd="5" destOrd="0" presId="urn:microsoft.com/office/officeart/2009/3/layout/CircleRelationship"/>
    <dgm:cxn modelId="{01CF18C5-D59B-4A33-8AE6-FBA000832471}" type="presParOf" srcId="{D3EF6B7E-DACF-4FB5-801D-26A4DA75D0C6}" destId="{9ADFBA3E-5CFD-488B-A65A-E93A58B81286}" srcOrd="6" destOrd="0" presId="urn:microsoft.com/office/officeart/2009/3/layout/CircleRelationship"/>
    <dgm:cxn modelId="{02E1513A-AFBF-4C3E-969B-783809185EB1}" type="presParOf" srcId="{D3EF6B7E-DACF-4FB5-801D-26A4DA75D0C6}" destId="{F85F3469-7C8F-4071-A762-C40CB0327143}" srcOrd="7" destOrd="0" presId="urn:microsoft.com/office/officeart/2009/3/layout/CircleRelationship"/>
    <dgm:cxn modelId="{F7E43318-3B88-40AF-9A20-A8D2D42D9413}" type="presParOf" srcId="{D3EF6B7E-DACF-4FB5-801D-26A4DA75D0C6}" destId="{8DBC3440-E417-4745-A189-6316BEA5A3DA}" srcOrd="8" destOrd="0" presId="urn:microsoft.com/office/officeart/2009/3/layout/CircleRelationship"/>
    <dgm:cxn modelId="{C8C342F8-B748-478E-B68B-41B310EBE5E6}" type="presParOf" srcId="{8DBC3440-E417-4745-A189-6316BEA5A3DA}" destId="{E3298C32-B2A2-4E3D-8FA5-F16BFA237E48}" srcOrd="0" destOrd="0" presId="urn:microsoft.com/office/officeart/2009/3/layout/CircleRelationship"/>
    <dgm:cxn modelId="{E0CB45BB-EEA5-440A-985B-E237A39B909B}" type="presParOf" srcId="{D3EF6B7E-DACF-4FB5-801D-26A4DA75D0C6}" destId="{F0B72359-F7B6-4FC6-BFC1-3F33674264DE}" srcOrd="9" destOrd="0" presId="urn:microsoft.com/office/officeart/2009/3/layout/CircleRelationship"/>
    <dgm:cxn modelId="{6FC30363-DF3A-45C1-8474-175CCC8FA7E9}" type="presParOf" srcId="{F0B72359-F7B6-4FC6-BFC1-3F33674264DE}" destId="{2114264D-90F4-413E-90CA-95D16EEC8AE4}" srcOrd="0" destOrd="0" presId="urn:microsoft.com/office/officeart/2009/3/layout/CircleRelationship"/>
    <dgm:cxn modelId="{985947B5-D332-4A2D-917D-668B29C4FB22}" type="presParOf" srcId="{D3EF6B7E-DACF-4FB5-801D-26A4DA75D0C6}" destId="{D96030ED-D086-4DD9-8DB2-DFED063F23C0}" srcOrd="10" destOrd="0" presId="urn:microsoft.com/office/officeart/2009/3/layout/CircleRelationship"/>
    <dgm:cxn modelId="{7718E14F-693C-4C48-9A0A-5F3F0CF41B32}" type="presParOf" srcId="{D3EF6B7E-DACF-4FB5-801D-26A4DA75D0C6}" destId="{2692173D-9B77-42BF-8194-58B35BE5B6A2}" srcOrd="11" destOrd="0" presId="urn:microsoft.com/office/officeart/2009/3/layout/CircleRelationship"/>
    <dgm:cxn modelId="{22C6A077-74E6-4616-A988-5BCC9527C0DB}" type="presParOf" srcId="{2692173D-9B77-42BF-8194-58B35BE5B6A2}" destId="{A519F8A2-CE3D-4719-BB53-E6B554210D81}" srcOrd="0" destOrd="0" presId="urn:microsoft.com/office/officeart/2009/3/layout/CircleRelationship"/>
    <dgm:cxn modelId="{403A563F-7FA6-4F6C-8A99-25CE7F37EAF3}" type="presParOf" srcId="{D3EF6B7E-DACF-4FB5-801D-26A4DA75D0C6}" destId="{0701EA48-AB11-436C-B0BE-5DEB7A2EA3F1}" srcOrd="12" destOrd="0" presId="urn:microsoft.com/office/officeart/2009/3/layout/CircleRelationship"/>
    <dgm:cxn modelId="{453E505E-AE7C-497F-A1B9-5B9D7500CA34}" type="presParOf" srcId="{0701EA48-AB11-436C-B0BE-5DEB7A2EA3F1}" destId="{034A9208-4C2A-468C-8707-6A258026FA40}" srcOrd="0" destOrd="0" presId="urn:microsoft.com/office/officeart/2009/3/layout/CircleRelationship"/>
    <dgm:cxn modelId="{10519EE9-60DE-422C-8913-3DF4DCA961C7}" type="presParOf" srcId="{D3EF6B7E-DACF-4FB5-801D-26A4DA75D0C6}" destId="{7F02EFE1-B096-4862-AF40-BF13536B93B7}" srcOrd="13" destOrd="0" presId="urn:microsoft.com/office/officeart/2009/3/layout/CircleRelationship"/>
    <dgm:cxn modelId="{B8AF8366-FC0D-404D-8058-7040B2806199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278F3DBC-C252-4D82-B501-7E435F55459C}" type="presOf" srcId="{2A07850E-8D12-48E8-9391-4B173F7F7B7F}" destId="{921BFD76-5406-4C54-93D8-AB8EE9E6B592}" srcOrd="0" destOrd="0" presId="urn:microsoft.com/office/officeart/2009/3/layout/CircleRelationship"/>
    <dgm:cxn modelId="{B98898E4-CB8F-4114-A217-D0C1C84A7816}" type="presOf" srcId="{4CD22431-CF07-4EB0-AE56-286CD8E931DB}" destId="{F85F3469-7C8F-4071-A762-C40CB0327143}" srcOrd="0" destOrd="0" presId="urn:microsoft.com/office/officeart/2009/3/layout/CircleRelationship"/>
    <dgm:cxn modelId="{FE582B87-871D-4651-B489-1CCA9815F198}" type="presOf" srcId="{CE4FF9CF-DDC1-4AB1-8E49-E440303177DE}" destId="{D3EF6B7E-DACF-4FB5-801D-26A4DA75D0C6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D734DBBE-399A-4640-8034-F82B7B2767CC}" type="presOf" srcId="{BFF35B6B-3F3E-4331-AC1E-3CFD1C8C4913}" destId="{D96030ED-D086-4DD9-8DB2-DFED063F23C0}" srcOrd="0" destOrd="0" presId="urn:microsoft.com/office/officeart/2009/3/layout/CircleRelationship"/>
    <dgm:cxn modelId="{8A9938ED-E283-4392-891D-4A444B167CED}" type="presParOf" srcId="{D3EF6B7E-DACF-4FB5-801D-26A4DA75D0C6}" destId="{921BFD76-5406-4C54-93D8-AB8EE9E6B592}" srcOrd="0" destOrd="0" presId="urn:microsoft.com/office/officeart/2009/3/layout/CircleRelationship"/>
    <dgm:cxn modelId="{22A96433-38AE-4208-B0E6-24A66B3F3EA2}" type="presParOf" srcId="{D3EF6B7E-DACF-4FB5-801D-26A4DA75D0C6}" destId="{4582437F-284C-42CA-B49A-814E0AB8494A}" srcOrd="1" destOrd="0" presId="urn:microsoft.com/office/officeart/2009/3/layout/CircleRelationship"/>
    <dgm:cxn modelId="{4B5E62B3-E43F-4DB4-B72F-F90712301183}" type="presParOf" srcId="{D3EF6B7E-DACF-4FB5-801D-26A4DA75D0C6}" destId="{BF0D13AA-6AD3-4E0B-B225-53FD25F31DE4}" srcOrd="2" destOrd="0" presId="urn:microsoft.com/office/officeart/2009/3/layout/CircleRelationship"/>
    <dgm:cxn modelId="{3702F07D-445D-40A9-8B7F-BCF133F1AA5B}" type="presParOf" srcId="{D3EF6B7E-DACF-4FB5-801D-26A4DA75D0C6}" destId="{AA5F1A14-7070-42CE-828C-04E4BDCEAA09}" srcOrd="3" destOrd="0" presId="urn:microsoft.com/office/officeart/2009/3/layout/CircleRelationship"/>
    <dgm:cxn modelId="{233DD1F4-690C-4298-B35A-2D8588CBAD22}" type="presParOf" srcId="{D3EF6B7E-DACF-4FB5-801D-26A4DA75D0C6}" destId="{0BAEE0A2-AE86-444C-8216-FD9A9211D8D6}" srcOrd="4" destOrd="0" presId="urn:microsoft.com/office/officeart/2009/3/layout/CircleRelationship"/>
    <dgm:cxn modelId="{7E60B373-5F43-4EEC-8BE9-D03FF00C6842}" type="presParOf" srcId="{D3EF6B7E-DACF-4FB5-801D-26A4DA75D0C6}" destId="{D4A0D6EB-0FF2-4578-8D11-DAC10F5A95AA}" srcOrd="5" destOrd="0" presId="urn:microsoft.com/office/officeart/2009/3/layout/CircleRelationship"/>
    <dgm:cxn modelId="{2B497703-A29F-4D8E-B4D1-3AFD89F551A3}" type="presParOf" srcId="{D3EF6B7E-DACF-4FB5-801D-26A4DA75D0C6}" destId="{9ADFBA3E-5CFD-488B-A65A-E93A58B81286}" srcOrd="6" destOrd="0" presId="urn:microsoft.com/office/officeart/2009/3/layout/CircleRelationship"/>
    <dgm:cxn modelId="{4EA12FB5-1D2D-4750-916C-8F7ED313F092}" type="presParOf" srcId="{D3EF6B7E-DACF-4FB5-801D-26A4DA75D0C6}" destId="{F85F3469-7C8F-4071-A762-C40CB0327143}" srcOrd="7" destOrd="0" presId="urn:microsoft.com/office/officeart/2009/3/layout/CircleRelationship"/>
    <dgm:cxn modelId="{F2FB9BC9-8BB2-487C-870A-52B73D138169}" type="presParOf" srcId="{D3EF6B7E-DACF-4FB5-801D-26A4DA75D0C6}" destId="{8DBC3440-E417-4745-A189-6316BEA5A3DA}" srcOrd="8" destOrd="0" presId="urn:microsoft.com/office/officeart/2009/3/layout/CircleRelationship"/>
    <dgm:cxn modelId="{84C8A83D-BC35-46D1-895C-14A3FB487747}" type="presParOf" srcId="{8DBC3440-E417-4745-A189-6316BEA5A3DA}" destId="{E3298C32-B2A2-4E3D-8FA5-F16BFA237E48}" srcOrd="0" destOrd="0" presId="urn:microsoft.com/office/officeart/2009/3/layout/CircleRelationship"/>
    <dgm:cxn modelId="{BAA5E9A3-0B8E-4D98-B590-13D5E8AA908E}" type="presParOf" srcId="{D3EF6B7E-DACF-4FB5-801D-26A4DA75D0C6}" destId="{F0B72359-F7B6-4FC6-BFC1-3F33674264DE}" srcOrd="9" destOrd="0" presId="urn:microsoft.com/office/officeart/2009/3/layout/CircleRelationship"/>
    <dgm:cxn modelId="{2A9BD011-857C-4438-935E-30CED5DDD005}" type="presParOf" srcId="{F0B72359-F7B6-4FC6-BFC1-3F33674264DE}" destId="{2114264D-90F4-413E-90CA-95D16EEC8AE4}" srcOrd="0" destOrd="0" presId="urn:microsoft.com/office/officeart/2009/3/layout/CircleRelationship"/>
    <dgm:cxn modelId="{DD84A7FC-C1AA-4D0C-A39D-7C4DF40A91D5}" type="presParOf" srcId="{D3EF6B7E-DACF-4FB5-801D-26A4DA75D0C6}" destId="{D96030ED-D086-4DD9-8DB2-DFED063F23C0}" srcOrd="10" destOrd="0" presId="urn:microsoft.com/office/officeart/2009/3/layout/CircleRelationship"/>
    <dgm:cxn modelId="{CCF9A26B-0E27-4510-A8F8-0ACA271082A1}" type="presParOf" srcId="{D3EF6B7E-DACF-4FB5-801D-26A4DA75D0C6}" destId="{2692173D-9B77-42BF-8194-58B35BE5B6A2}" srcOrd="11" destOrd="0" presId="urn:microsoft.com/office/officeart/2009/3/layout/CircleRelationship"/>
    <dgm:cxn modelId="{4936DB5C-29F5-4C89-AEBC-19E3E7814ADD}" type="presParOf" srcId="{2692173D-9B77-42BF-8194-58B35BE5B6A2}" destId="{A519F8A2-CE3D-4719-BB53-E6B554210D81}" srcOrd="0" destOrd="0" presId="urn:microsoft.com/office/officeart/2009/3/layout/CircleRelationship"/>
    <dgm:cxn modelId="{97C83D99-3E36-4C98-88B3-74131CDE15AA}" type="presParOf" srcId="{D3EF6B7E-DACF-4FB5-801D-26A4DA75D0C6}" destId="{0701EA48-AB11-436C-B0BE-5DEB7A2EA3F1}" srcOrd="12" destOrd="0" presId="urn:microsoft.com/office/officeart/2009/3/layout/CircleRelationship"/>
    <dgm:cxn modelId="{2E8F9ACF-6E66-46F0-95C3-B3BC218F3676}" type="presParOf" srcId="{0701EA48-AB11-436C-B0BE-5DEB7A2EA3F1}" destId="{034A9208-4C2A-468C-8707-6A258026FA40}" srcOrd="0" destOrd="0" presId="urn:microsoft.com/office/officeart/2009/3/layout/CircleRelationship"/>
    <dgm:cxn modelId="{D581C6A5-B1F0-47A3-AD97-2F8B93F8F4A7}" type="presParOf" srcId="{D3EF6B7E-DACF-4FB5-801D-26A4DA75D0C6}" destId="{7F02EFE1-B096-4862-AF40-BF13536B93B7}" srcOrd="13" destOrd="0" presId="urn:microsoft.com/office/officeart/2009/3/layout/CircleRelationship"/>
    <dgm:cxn modelId="{657EFC8F-156A-43C7-B481-8F27AC1F2A31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061C3F8A-9A88-4707-9AF4-87D6BAADC412}" type="presOf" srcId="{2A07850E-8D12-48E8-9391-4B173F7F7B7F}" destId="{921BFD76-5406-4C54-93D8-AB8EE9E6B592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281D9C25-EB39-4ACD-B4D7-A1E25C008070}" type="presOf" srcId="{BFF35B6B-3F3E-4331-AC1E-3CFD1C8C4913}" destId="{D96030ED-D086-4DD9-8DB2-DFED063F23C0}" srcOrd="0" destOrd="0" presId="urn:microsoft.com/office/officeart/2009/3/layout/CircleRelationship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D83ED237-EFC8-45D6-BDF7-703838916000}" type="presOf" srcId="{CE4FF9CF-DDC1-4AB1-8E49-E440303177DE}" destId="{D3EF6B7E-DACF-4FB5-801D-26A4DA75D0C6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FD0A8F8E-645C-41C7-8269-54F9AA44028E}" type="presOf" srcId="{4CD22431-CF07-4EB0-AE56-286CD8E931DB}" destId="{F85F3469-7C8F-4071-A762-C40CB0327143}" srcOrd="0" destOrd="0" presId="urn:microsoft.com/office/officeart/2009/3/layout/CircleRelationship"/>
    <dgm:cxn modelId="{502AEE93-A542-4912-9CDF-4B4A2FD25A09}" type="presParOf" srcId="{D3EF6B7E-DACF-4FB5-801D-26A4DA75D0C6}" destId="{921BFD76-5406-4C54-93D8-AB8EE9E6B592}" srcOrd="0" destOrd="0" presId="urn:microsoft.com/office/officeart/2009/3/layout/CircleRelationship"/>
    <dgm:cxn modelId="{03AF99EB-5CA4-4864-9EC4-546DF2902892}" type="presParOf" srcId="{D3EF6B7E-DACF-4FB5-801D-26A4DA75D0C6}" destId="{4582437F-284C-42CA-B49A-814E0AB8494A}" srcOrd="1" destOrd="0" presId="urn:microsoft.com/office/officeart/2009/3/layout/CircleRelationship"/>
    <dgm:cxn modelId="{09A30176-D058-4885-8D5F-FA94C62AB541}" type="presParOf" srcId="{D3EF6B7E-DACF-4FB5-801D-26A4DA75D0C6}" destId="{BF0D13AA-6AD3-4E0B-B225-53FD25F31DE4}" srcOrd="2" destOrd="0" presId="urn:microsoft.com/office/officeart/2009/3/layout/CircleRelationship"/>
    <dgm:cxn modelId="{809CB403-8653-4048-A4B8-2AC8DF9784CB}" type="presParOf" srcId="{D3EF6B7E-DACF-4FB5-801D-26A4DA75D0C6}" destId="{AA5F1A14-7070-42CE-828C-04E4BDCEAA09}" srcOrd="3" destOrd="0" presId="urn:microsoft.com/office/officeart/2009/3/layout/CircleRelationship"/>
    <dgm:cxn modelId="{4523C2A6-57F9-4D33-BEB1-62575241BD8D}" type="presParOf" srcId="{D3EF6B7E-DACF-4FB5-801D-26A4DA75D0C6}" destId="{0BAEE0A2-AE86-444C-8216-FD9A9211D8D6}" srcOrd="4" destOrd="0" presId="urn:microsoft.com/office/officeart/2009/3/layout/CircleRelationship"/>
    <dgm:cxn modelId="{E63D81D0-6371-478F-AF2E-0BDDD1C73946}" type="presParOf" srcId="{D3EF6B7E-DACF-4FB5-801D-26A4DA75D0C6}" destId="{D4A0D6EB-0FF2-4578-8D11-DAC10F5A95AA}" srcOrd="5" destOrd="0" presId="urn:microsoft.com/office/officeart/2009/3/layout/CircleRelationship"/>
    <dgm:cxn modelId="{47C233E7-36E2-41FC-BFB7-7779809565B5}" type="presParOf" srcId="{D3EF6B7E-DACF-4FB5-801D-26A4DA75D0C6}" destId="{9ADFBA3E-5CFD-488B-A65A-E93A58B81286}" srcOrd="6" destOrd="0" presId="urn:microsoft.com/office/officeart/2009/3/layout/CircleRelationship"/>
    <dgm:cxn modelId="{CA322D7F-100D-4511-A70F-D38848DC82EB}" type="presParOf" srcId="{D3EF6B7E-DACF-4FB5-801D-26A4DA75D0C6}" destId="{F85F3469-7C8F-4071-A762-C40CB0327143}" srcOrd="7" destOrd="0" presId="urn:microsoft.com/office/officeart/2009/3/layout/CircleRelationship"/>
    <dgm:cxn modelId="{1325FD05-4895-4C76-BD97-D21EF3BED18D}" type="presParOf" srcId="{D3EF6B7E-DACF-4FB5-801D-26A4DA75D0C6}" destId="{8DBC3440-E417-4745-A189-6316BEA5A3DA}" srcOrd="8" destOrd="0" presId="urn:microsoft.com/office/officeart/2009/3/layout/CircleRelationship"/>
    <dgm:cxn modelId="{2BB09BBC-1255-4BFE-897A-61F0ABF3C0A9}" type="presParOf" srcId="{8DBC3440-E417-4745-A189-6316BEA5A3DA}" destId="{E3298C32-B2A2-4E3D-8FA5-F16BFA237E48}" srcOrd="0" destOrd="0" presId="urn:microsoft.com/office/officeart/2009/3/layout/CircleRelationship"/>
    <dgm:cxn modelId="{5F4B1AA6-1F84-4711-AEDA-FED2C8BD2356}" type="presParOf" srcId="{D3EF6B7E-DACF-4FB5-801D-26A4DA75D0C6}" destId="{F0B72359-F7B6-4FC6-BFC1-3F33674264DE}" srcOrd="9" destOrd="0" presId="urn:microsoft.com/office/officeart/2009/3/layout/CircleRelationship"/>
    <dgm:cxn modelId="{F2A39254-E0D1-4110-8623-A1D91FEBAB59}" type="presParOf" srcId="{F0B72359-F7B6-4FC6-BFC1-3F33674264DE}" destId="{2114264D-90F4-413E-90CA-95D16EEC8AE4}" srcOrd="0" destOrd="0" presId="urn:microsoft.com/office/officeart/2009/3/layout/CircleRelationship"/>
    <dgm:cxn modelId="{6288DF6C-548E-4C81-B817-A8B4A3E3B29E}" type="presParOf" srcId="{D3EF6B7E-DACF-4FB5-801D-26A4DA75D0C6}" destId="{D96030ED-D086-4DD9-8DB2-DFED063F23C0}" srcOrd="10" destOrd="0" presId="urn:microsoft.com/office/officeart/2009/3/layout/CircleRelationship"/>
    <dgm:cxn modelId="{66F483AA-943B-4449-A46F-251F811D600C}" type="presParOf" srcId="{D3EF6B7E-DACF-4FB5-801D-26A4DA75D0C6}" destId="{2692173D-9B77-42BF-8194-58B35BE5B6A2}" srcOrd="11" destOrd="0" presId="urn:microsoft.com/office/officeart/2009/3/layout/CircleRelationship"/>
    <dgm:cxn modelId="{EB5B1EEA-865D-4DFF-A515-04F43319D300}" type="presParOf" srcId="{2692173D-9B77-42BF-8194-58B35BE5B6A2}" destId="{A519F8A2-CE3D-4719-BB53-E6B554210D81}" srcOrd="0" destOrd="0" presId="urn:microsoft.com/office/officeart/2009/3/layout/CircleRelationship"/>
    <dgm:cxn modelId="{CE99A411-5B8C-4693-81B8-C6829932391B}" type="presParOf" srcId="{D3EF6B7E-DACF-4FB5-801D-26A4DA75D0C6}" destId="{0701EA48-AB11-436C-B0BE-5DEB7A2EA3F1}" srcOrd="12" destOrd="0" presId="urn:microsoft.com/office/officeart/2009/3/layout/CircleRelationship"/>
    <dgm:cxn modelId="{AFC98682-88EC-4912-84D5-02F73EF0CC78}" type="presParOf" srcId="{0701EA48-AB11-436C-B0BE-5DEB7A2EA3F1}" destId="{034A9208-4C2A-468C-8707-6A258026FA40}" srcOrd="0" destOrd="0" presId="urn:microsoft.com/office/officeart/2009/3/layout/CircleRelationship"/>
    <dgm:cxn modelId="{A6E3DD23-F5C9-42F3-B7B7-814DD8679A53}" type="presParOf" srcId="{D3EF6B7E-DACF-4FB5-801D-26A4DA75D0C6}" destId="{7F02EFE1-B096-4862-AF40-BF13536B93B7}" srcOrd="13" destOrd="0" presId="urn:microsoft.com/office/officeart/2009/3/layout/CircleRelationship"/>
    <dgm:cxn modelId="{12CD5C1C-D397-44E1-B2D0-B7D311743485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CFA874D5-D40A-489B-857A-8400DFFC75E0}" type="presOf" srcId="{CE4FF9CF-DDC1-4AB1-8E49-E440303177DE}" destId="{D3EF6B7E-DACF-4FB5-801D-26A4DA75D0C6}" srcOrd="0" destOrd="0" presId="urn:microsoft.com/office/officeart/2009/3/layout/CircleRelationship"/>
    <dgm:cxn modelId="{177B71BB-FC8A-436A-B6C1-D5A2EE21A1C3}" type="presOf" srcId="{4CD22431-CF07-4EB0-AE56-286CD8E931DB}" destId="{F85F3469-7C8F-4071-A762-C40CB0327143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F6B2572B-430D-41D8-A552-3A763F779616}" type="presOf" srcId="{2A07850E-8D12-48E8-9391-4B173F7F7B7F}" destId="{921BFD76-5406-4C54-93D8-AB8EE9E6B592}" srcOrd="0" destOrd="0" presId="urn:microsoft.com/office/officeart/2009/3/layout/CircleRelationship"/>
    <dgm:cxn modelId="{631E25BE-D0C7-4D6E-90FB-A3160F11CB9E}" type="presOf" srcId="{BFF35B6B-3F3E-4331-AC1E-3CFD1C8C4913}" destId="{D96030ED-D086-4DD9-8DB2-DFED063F23C0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F33C410D-7636-40E4-824C-89AE9FB19E85}" type="presParOf" srcId="{D3EF6B7E-DACF-4FB5-801D-26A4DA75D0C6}" destId="{921BFD76-5406-4C54-93D8-AB8EE9E6B592}" srcOrd="0" destOrd="0" presId="urn:microsoft.com/office/officeart/2009/3/layout/CircleRelationship"/>
    <dgm:cxn modelId="{3580D369-E657-4CEF-A2BF-6470CFBDE394}" type="presParOf" srcId="{D3EF6B7E-DACF-4FB5-801D-26A4DA75D0C6}" destId="{4582437F-284C-42CA-B49A-814E0AB8494A}" srcOrd="1" destOrd="0" presId="urn:microsoft.com/office/officeart/2009/3/layout/CircleRelationship"/>
    <dgm:cxn modelId="{A91B2ACA-69F1-42C8-AA02-0BC9EA651D8C}" type="presParOf" srcId="{D3EF6B7E-DACF-4FB5-801D-26A4DA75D0C6}" destId="{BF0D13AA-6AD3-4E0B-B225-53FD25F31DE4}" srcOrd="2" destOrd="0" presId="urn:microsoft.com/office/officeart/2009/3/layout/CircleRelationship"/>
    <dgm:cxn modelId="{DA41F6D7-6F5E-491F-A1E7-AD97A4C8C314}" type="presParOf" srcId="{D3EF6B7E-DACF-4FB5-801D-26A4DA75D0C6}" destId="{AA5F1A14-7070-42CE-828C-04E4BDCEAA09}" srcOrd="3" destOrd="0" presId="urn:microsoft.com/office/officeart/2009/3/layout/CircleRelationship"/>
    <dgm:cxn modelId="{68428FF0-284B-4E70-81FC-BE25024FE98D}" type="presParOf" srcId="{D3EF6B7E-DACF-4FB5-801D-26A4DA75D0C6}" destId="{0BAEE0A2-AE86-444C-8216-FD9A9211D8D6}" srcOrd="4" destOrd="0" presId="urn:microsoft.com/office/officeart/2009/3/layout/CircleRelationship"/>
    <dgm:cxn modelId="{DC40F4D4-2AFF-431F-A746-52F78C17EB86}" type="presParOf" srcId="{D3EF6B7E-DACF-4FB5-801D-26A4DA75D0C6}" destId="{D4A0D6EB-0FF2-4578-8D11-DAC10F5A95AA}" srcOrd="5" destOrd="0" presId="urn:microsoft.com/office/officeart/2009/3/layout/CircleRelationship"/>
    <dgm:cxn modelId="{A78322FC-AD9D-4929-9AC0-72BCBBC13E62}" type="presParOf" srcId="{D3EF6B7E-DACF-4FB5-801D-26A4DA75D0C6}" destId="{9ADFBA3E-5CFD-488B-A65A-E93A58B81286}" srcOrd="6" destOrd="0" presId="urn:microsoft.com/office/officeart/2009/3/layout/CircleRelationship"/>
    <dgm:cxn modelId="{32DB0021-D84C-48FC-8E87-D097E8EAEDBC}" type="presParOf" srcId="{D3EF6B7E-DACF-4FB5-801D-26A4DA75D0C6}" destId="{F85F3469-7C8F-4071-A762-C40CB0327143}" srcOrd="7" destOrd="0" presId="urn:microsoft.com/office/officeart/2009/3/layout/CircleRelationship"/>
    <dgm:cxn modelId="{FB3EFB3F-4E9B-4F45-8372-9B18C920FDAD}" type="presParOf" srcId="{D3EF6B7E-DACF-4FB5-801D-26A4DA75D0C6}" destId="{8DBC3440-E417-4745-A189-6316BEA5A3DA}" srcOrd="8" destOrd="0" presId="urn:microsoft.com/office/officeart/2009/3/layout/CircleRelationship"/>
    <dgm:cxn modelId="{87CAF4F2-6220-4638-8C7D-AAEA7FF9AD77}" type="presParOf" srcId="{8DBC3440-E417-4745-A189-6316BEA5A3DA}" destId="{E3298C32-B2A2-4E3D-8FA5-F16BFA237E48}" srcOrd="0" destOrd="0" presId="urn:microsoft.com/office/officeart/2009/3/layout/CircleRelationship"/>
    <dgm:cxn modelId="{2254AAF1-AB6F-4835-9E20-ED487A0EBC59}" type="presParOf" srcId="{D3EF6B7E-DACF-4FB5-801D-26A4DA75D0C6}" destId="{F0B72359-F7B6-4FC6-BFC1-3F33674264DE}" srcOrd="9" destOrd="0" presId="urn:microsoft.com/office/officeart/2009/3/layout/CircleRelationship"/>
    <dgm:cxn modelId="{D2524887-CD46-4512-AAE5-159B99028CB0}" type="presParOf" srcId="{F0B72359-F7B6-4FC6-BFC1-3F33674264DE}" destId="{2114264D-90F4-413E-90CA-95D16EEC8AE4}" srcOrd="0" destOrd="0" presId="urn:microsoft.com/office/officeart/2009/3/layout/CircleRelationship"/>
    <dgm:cxn modelId="{10CBFA17-296B-46C6-9F4B-C4994B73A1DD}" type="presParOf" srcId="{D3EF6B7E-DACF-4FB5-801D-26A4DA75D0C6}" destId="{D96030ED-D086-4DD9-8DB2-DFED063F23C0}" srcOrd="10" destOrd="0" presId="urn:microsoft.com/office/officeart/2009/3/layout/CircleRelationship"/>
    <dgm:cxn modelId="{CBA2E249-B54B-48D6-8444-25CC6CA6D1CF}" type="presParOf" srcId="{D3EF6B7E-DACF-4FB5-801D-26A4DA75D0C6}" destId="{2692173D-9B77-42BF-8194-58B35BE5B6A2}" srcOrd="11" destOrd="0" presId="urn:microsoft.com/office/officeart/2009/3/layout/CircleRelationship"/>
    <dgm:cxn modelId="{10D76582-49E4-400F-BB56-A6500A11DADC}" type="presParOf" srcId="{2692173D-9B77-42BF-8194-58B35BE5B6A2}" destId="{A519F8A2-CE3D-4719-BB53-E6B554210D81}" srcOrd="0" destOrd="0" presId="urn:microsoft.com/office/officeart/2009/3/layout/CircleRelationship"/>
    <dgm:cxn modelId="{1240B336-5271-4F44-B52C-1F0DEBBCBB37}" type="presParOf" srcId="{D3EF6B7E-DACF-4FB5-801D-26A4DA75D0C6}" destId="{0701EA48-AB11-436C-B0BE-5DEB7A2EA3F1}" srcOrd="12" destOrd="0" presId="urn:microsoft.com/office/officeart/2009/3/layout/CircleRelationship"/>
    <dgm:cxn modelId="{98E094F1-EC09-4316-A145-A9428B4C4292}" type="presParOf" srcId="{0701EA48-AB11-436C-B0BE-5DEB7A2EA3F1}" destId="{034A9208-4C2A-468C-8707-6A258026FA40}" srcOrd="0" destOrd="0" presId="urn:microsoft.com/office/officeart/2009/3/layout/CircleRelationship"/>
    <dgm:cxn modelId="{DFCA9BDD-5E9E-4C0F-82F2-6573AA7B9CB4}" type="presParOf" srcId="{D3EF6B7E-DACF-4FB5-801D-26A4DA75D0C6}" destId="{7F02EFE1-B096-4862-AF40-BF13536B93B7}" srcOrd="13" destOrd="0" presId="urn:microsoft.com/office/officeart/2009/3/layout/CircleRelationship"/>
    <dgm:cxn modelId="{FB060C0D-49DC-4F58-A02C-54B56E0BBAB0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A2F41A09-D017-457D-AF12-567760D0A3A6}" type="presOf" srcId="{BFF35B6B-3F3E-4331-AC1E-3CFD1C8C4913}" destId="{D96030ED-D086-4DD9-8DB2-DFED063F23C0}" srcOrd="0" destOrd="0" presId="urn:microsoft.com/office/officeart/2009/3/layout/CircleRelationship"/>
    <dgm:cxn modelId="{E4796AF6-87E9-49D8-8D17-02C0A63F6CFB}" type="presOf" srcId="{2A07850E-8D12-48E8-9391-4B173F7F7B7F}" destId="{921BFD76-5406-4C54-93D8-AB8EE9E6B592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289B06A9-EB14-43D0-BD96-D01C5E8642DB}" type="presOf" srcId="{4CD22431-CF07-4EB0-AE56-286CD8E931DB}" destId="{F85F3469-7C8F-4071-A762-C40CB0327143}" srcOrd="0" destOrd="0" presId="urn:microsoft.com/office/officeart/2009/3/layout/CircleRelationship"/>
    <dgm:cxn modelId="{F98F49A2-0B05-4C12-80F1-0EB9020AB7DD}" type="presOf" srcId="{CE4FF9CF-DDC1-4AB1-8E49-E440303177DE}" destId="{D3EF6B7E-DACF-4FB5-801D-26A4DA75D0C6}" srcOrd="0" destOrd="0" presId="urn:microsoft.com/office/officeart/2009/3/layout/CircleRelationship"/>
    <dgm:cxn modelId="{A3FC4B0F-4A37-4CAE-BD22-7E281C5E56BD}" type="presParOf" srcId="{D3EF6B7E-DACF-4FB5-801D-26A4DA75D0C6}" destId="{921BFD76-5406-4C54-93D8-AB8EE9E6B592}" srcOrd="0" destOrd="0" presId="urn:microsoft.com/office/officeart/2009/3/layout/CircleRelationship"/>
    <dgm:cxn modelId="{BAE2AB12-893E-48F5-993F-313CC7BCC5EB}" type="presParOf" srcId="{D3EF6B7E-DACF-4FB5-801D-26A4DA75D0C6}" destId="{4582437F-284C-42CA-B49A-814E0AB8494A}" srcOrd="1" destOrd="0" presId="urn:microsoft.com/office/officeart/2009/3/layout/CircleRelationship"/>
    <dgm:cxn modelId="{4A0DEFB2-FE1D-4C95-86C0-0844E903D63C}" type="presParOf" srcId="{D3EF6B7E-DACF-4FB5-801D-26A4DA75D0C6}" destId="{BF0D13AA-6AD3-4E0B-B225-53FD25F31DE4}" srcOrd="2" destOrd="0" presId="urn:microsoft.com/office/officeart/2009/3/layout/CircleRelationship"/>
    <dgm:cxn modelId="{6C31ECF0-BDC2-48D8-9171-2B7C56B7A483}" type="presParOf" srcId="{D3EF6B7E-DACF-4FB5-801D-26A4DA75D0C6}" destId="{AA5F1A14-7070-42CE-828C-04E4BDCEAA09}" srcOrd="3" destOrd="0" presId="urn:microsoft.com/office/officeart/2009/3/layout/CircleRelationship"/>
    <dgm:cxn modelId="{2C153351-F080-4924-9200-85509F199E41}" type="presParOf" srcId="{D3EF6B7E-DACF-4FB5-801D-26A4DA75D0C6}" destId="{0BAEE0A2-AE86-444C-8216-FD9A9211D8D6}" srcOrd="4" destOrd="0" presId="urn:microsoft.com/office/officeart/2009/3/layout/CircleRelationship"/>
    <dgm:cxn modelId="{6177AB27-6F3A-41C6-BDE1-DA530FC27841}" type="presParOf" srcId="{D3EF6B7E-DACF-4FB5-801D-26A4DA75D0C6}" destId="{D4A0D6EB-0FF2-4578-8D11-DAC10F5A95AA}" srcOrd="5" destOrd="0" presId="urn:microsoft.com/office/officeart/2009/3/layout/CircleRelationship"/>
    <dgm:cxn modelId="{51A3C8C6-1649-41F9-A57B-C3502119CBF6}" type="presParOf" srcId="{D3EF6B7E-DACF-4FB5-801D-26A4DA75D0C6}" destId="{9ADFBA3E-5CFD-488B-A65A-E93A58B81286}" srcOrd="6" destOrd="0" presId="urn:microsoft.com/office/officeart/2009/3/layout/CircleRelationship"/>
    <dgm:cxn modelId="{07966227-E7C6-44A3-8BBA-17FCEB893246}" type="presParOf" srcId="{D3EF6B7E-DACF-4FB5-801D-26A4DA75D0C6}" destId="{F85F3469-7C8F-4071-A762-C40CB0327143}" srcOrd="7" destOrd="0" presId="urn:microsoft.com/office/officeart/2009/3/layout/CircleRelationship"/>
    <dgm:cxn modelId="{5CB478C6-05D9-4BFE-B844-CCEAA166547E}" type="presParOf" srcId="{D3EF6B7E-DACF-4FB5-801D-26A4DA75D0C6}" destId="{8DBC3440-E417-4745-A189-6316BEA5A3DA}" srcOrd="8" destOrd="0" presId="urn:microsoft.com/office/officeart/2009/3/layout/CircleRelationship"/>
    <dgm:cxn modelId="{5434A35A-3DCD-4631-8C8A-17CE89B34CE8}" type="presParOf" srcId="{8DBC3440-E417-4745-A189-6316BEA5A3DA}" destId="{E3298C32-B2A2-4E3D-8FA5-F16BFA237E48}" srcOrd="0" destOrd="0" presId="urn:microsoft.com/office/officeart/2009/3/layout/CircleRelationship"/>
    <dgm:cxn modelId="{DD55979E-5301-41E2-85E7-FD0668321C98}" type="presParOf" srcId="{D3EF6B7E-DACF-4FB5-801D-26A4DA75D0C6}" destId="{F0B72359-F7B6-4FC6-BFC1-3F33674264DE}" srcOrd="9" destOrd="0" presId="urn:microsoft.com/office/officeart/2009/3/layout/CircleRelationship"/>
    <dgm:cxn modelId="{8F5921C5-DEC0-4305-9E78-09BD790A3C8E}" type="presParOf" srcId="{F0B72359-F7B6-4FC6-BFC1-3F33674264DE}" destId="{2114264D-90F4-413E-90CA-95D16EEC8AE4}" srcOrd="0" destOrd="0" presId="urn:microsoft.com/office/officeart/2009/3/layout/CircleRelationship"/>
    <dgm:cxn modelId="{62488A24-CC7A-4556-8702-A892829A1F53}" type="presParOf" srcId="{D3EF6B7E-DACF-4FB5-801D-26A4DA75D0C6}" destId="{D96030ED-D086-4DD9-8DB2-DFED063F23C0}" srcOrd="10" destOrd="0" presId="urn:microsoft.com/office/officeart/2009/3/layout/CircleRelationship"/>
    <dgm:cxn modelId="{28637F99-B58E-4F4C-9ADF-E806CD46D846}" type="presParOf" srcId="{D3EF6B7E-DACF-4FB5-801D-26A4DA75D0C6}" destId="{2692173D-9B77-42BF-8194-58B35BE5B6A2}" srcOrd="11" destOrd="0" presId="urn:microsoft.com/office/officeart/2009/3/layout/CircleRelationship"/>
    <dgm:cxn modelId="{CED2F128-6214-4CDC-AABA-EA5D6F5B9203}" type="presParOf" srcId="{2692173D-9B77-42BF-8194-58B35BE5B6A2}" destId="{A519F8A2-CE3D-4719-BB53-E6B554210D81}" srcOrd="0" destOrd="0" presId="urn:microsoft.com/office/officeart/2009/3/layout/CircleRelationship"/>
    <dgm:cxn modelId="{4AC7DFD5-0756-48BC-8441-7A7D911D0647}" type="presParOf" srcId="{D3EF6B7E-DACF-4FB5-801D-26A4DA75D0C6}" destId="{0701EA48-AB11-436C-B0BE-5DEB7A2EA3F1}" srcOrd="12" destOrd="0" presId="urn:microsoft.com/office/officeart/2009/3/layout/CircleRelationship"/>
    <dgm:cxn modelId="{00760218-7FCA-405A-B893-E3D89F6FDF63}" type="presParOf" srcId="{0701EA48-AB11-436C-B0BE-5DEB7A2EA3F1}" destId="{034A9208-4C2A-468C-8707-6A258026FA40}" srcOrd="0" destOrd="0" presId="urn:microsoft.com/office/officeart/2009/3/layout/CircleRelationship"/>
    <dgm:cxn modelId="{CE32C110-A505-41C4-8AFA-F2E9578E8BBA}" type="presParOf" srcId="{D3EF6B7E-DACF-4FB5-801D-26A4DA75D0C6}" destId="{7F02EFE1-B096-4862-AF40-BF13536B93B7}" srcOrd="13" destOrd="0" presId="urn:microsoft.com/office/officeart/2009/3/layout/CircleRelationship"/>
    <dgm:cxn modelId="{63EDBB34-3C32-4DEC-8FC7-9A897B0D2981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AFAA32AE-6DD7-47D2-BA0E-29F8786E3C85}" type="presOf" srcId="{BFF35B6B-3F3E-4331-AC1E-3CFD1C8C4913}" destId="{D96030ED-D086-4DD9-8DB2-DFED063F23C0}" srcOrd="0" destOrd="0" presId="urn:microsoft.com/office/officeart/2009/3/layout/CircleRelationship"/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BCFF677E-9F15-40CD-A2AC-BFFFAD75427D}" type="presOf" srcId="{2A07850E-8D12-48E8-9391-4B173F7F7B7F}" destId="{921BFD76-5406-4C54-93D8-AB8EE9E6B592}" srcOrd="0" destOrd="0" presId="urn:microsoft.com/office/officeart/2009/3/layout/CircleRelationship"/>
    <dgm:cxn modelId="{06D351C3-BB04-4FDD-93E6-CBBB6781B7E6}" type="presOf" srcId="{4CD22431-CF07-4EB0-AE56-286CD8E931DB}" destId="{F85F3469-7C8F-4071-A762-C40CB0327143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FA967B99-8C45-41F7-9D72-FA1EDBF33CA0}" type="presOf" srcId="{CE4FF9CF-DDC1-4AB1-8E49-E440303177DE}" destId="{D3EF6B7E-DACF-4FB5-801D-26A4DA75D0C6}" srcOrd="0" destOrd="0" presId="urn:microsoft.com/office/officeart/2009/3/layout/CircleRelationship"/>
    <dgm:cxn modelId="{E7C62BAC-3B9A-417E-A600-C847BF06E1AF}" type="presParOf" srcId="{D3EF6B7E-DACF-4FB5-801D-26A4DA75D0C6}" destId="{921BFD76-5406-4C54-93D8-AB8EE9E6B592}" srcOrd="0" destOrd="0" presId="urn:microsoft.com/office/officeart/2009/3/layout/CircleRelationship"/>
    <dgm:cxn modelId="{6E48E4F9-CB4D-4A60-A321-142091727E60}" type="presParOf" srcId="{D3EF6B7E-DACF-4FB5-801D-26A4DA75D0C6}" destId="{4582437F-284C-42CA-B49A-814E0AB8494A}" srcOrd="1" destOrd="0" presId="urn:microsoft.com/office/officeart/2009/3/layout/CircleRelationship"/>
    <dgm:cxn modelId="{C192ECB7-FDF1-4B47-862D-0D4799100E71}" type="presParOf" srcId="{D3EF6B7E-DACF-4FB5-801D-26A4DA75D0C6}" destId="{BF0D13AA-6AD3-4E0B-B225-53FD25F31DE4}" srcOrd="2" destOrd="0" presId="urn:microsoft.com/office/officeart/2009/3/layout/CircleRelationship"/>
    <dgm:cxn modelId="{FE744B08-1E70-4223-A668-0222029D2A0A}" type="presParOf" srcId="{D3EF6B7E-DACF-4FB5-801D-26A4DA75D0C6}" destId="{AA5F1A14-7070-42CE-828C-04E4BDCEAA09}" srcOrd="3" destOrd="0" presId="urn:microsoft.com/office/officeart/2009/3/layout/CircleRelationship"/>
    <dgm:cxn modelId="{24075EF8-DB27-4626-8F3D-FFE75C40E7F3}" type="presParOf" srcId="{D3EF6B7E-DACF-4FB5-801D-26A4DA75D0C6}" destId="{0BAEE0A2-AE86-444C-8216-FD9A9211D8D6}" srcOrd="4" destOrd="0" presId="urn:microsoft.com/office/officeart/2009/3/layout/CircleRelationship"/>
    <dgm:cxn modelId="{A7E0E44B-F3E8-4D68-9129-7B53F505DD74}" type="presParOf" srcId="{D3EF6B7E-DACF-4FB5-801D-26A4DA75D0C6}" destId="{D4A0D6EB-0FF2-4578-8D11-DAC10F5A95AA}" srcOrd="5" destOrd="0" presId="urn:microsoft.com/office/officeart/2009/3/layout/CircleRelationship"/>
    <dgm:cxn modelId="{997594B2-CF44-4966-B116-E4C8BF77F0FB}" type="presParOf" srcId="{D3EF6B7E-DACF-4FB5-801D-26A4DA75D0C6}" destId="{9ADFBA3E-5CFD-488B-A65A-E93A58B81286}" srcOrd="6" destOrd="0" presId="urn:microsoft.com/office/officeart/2009/3/layout/CircleRelationship"/>
    <dgm:cxn modelId="{3230BF5F-4292-461C-BE57-3FF7D546131F}" type="presParOf" srcId="{D3EF6B7E-DACF-4FB5-801D-26A4DA75D0C6}" destId="{F85F3469-7C8F-4071-A762-C40CB0327143}" srcOrd="7" destOrd="0" presId="urn:microsoft.com/office/officeart/2009/3/layout/CircleRelationship"/>
    <dgm:cxn modelId="{F3348CCC-0D01-424D-BE7B-F287B1EE60B7}" type="presParOf" srcId="{D3EF6B7E-DACF-4FB5-801D-26A4DA75D0C6}" destId="{8DBC3440-E417-4745-A189-6316BEA5A3DA}" srcOrd="8" destOrd="0" presId="urn:microsoft.com/office/officeart/2009/3/layout/CircleRelationship"/>
    <dgm:cxn modelId="{E0EB31B4-7D1E-4C1D-B156-A130180AC8FA}" type="presParOf" srcId="{8DBC3440-E417-4745-A189-6316BEA5A3DA}" destId="{E3298C32-B2A2-4E3D-8FA5-F16BFA237E48}" srcOrd="0" destOrd="0" presId="urn:microsoft.com/office/officeart/2009/3/layout/CircleRelationship"/>
    <dgm:cxn modelId="{8C1F4706-0801-4F34-8F54-026854014069}" type="presParOf" srcId="{D3EF6B7E-DACF-4FB5-801D-26A4DA75D0C6}" destId="{F0B72359-F7B6-4FC6-BFC1-3F33674264DE}" srcOrd="9" destOrd="0" presId="urn:microsoft.com/office/officeart/2009/3/layout/CircleRelationship"/>
    <dgm:cxn modelId="{A1C9B579-9F1F-4FAA-8597-C9A181045970}" type="presParOf" srcId="{F0B72359-F7B6-4FC6-BFC1-3F33674264DE}" destId="{2114264D-90F4-413E-90CA-95D16EEC8AE4}" srcOrd="0" destOrd="0" presId="urn:microsoft.com/office/officeart/2009/3/layout/CircleRelationship"/>
    <dgm:cxn modelId="{A51DA541-3807-418E-B108-DB524FFD9A51}" type="presParOf" srcId="{D3EF6B7E-DACF-4FB5-801D-26A4DA75D0C6}" destId="{D96030ED-D086-4DD9-8DB2-DFED063F23C0}" srcOrd="10" destOrd="0" presId="urn:microsoft.com/office/officeart/2009/3/layout/CircleRelationship"/>
    <dgm:cxn modelId="{2D2CC6C9-8664-4336-AF4D-0D42A899BE68}" type="presParOf" srcId="{D3EF6B7E-DACF-4FB5-801D-26A4DA75D0C6}" destId="{2692173D-9B77-42BF-8194-58B35BE5B6A2}" srcOrd="11" destOrd="0" presId="urn:microsoft.com/office/officeart/2009/3/layout/CircleRelationship"/>
    <dgm:cxn modelId="{CBFF3A0D-E373-4448-B3CB-69CDE5788712}" type="presParOf" srcId="{2692173D-9B77-42BF-8194-58B35BE5B6A2}" destId="{A519F8A2-CE3D-4719-BB53-E6B554210D81}" srcOrd="0" destOrd="0" presId="urn:microsoft.com/office/officeart/2009/3/layout/CircleRelationship"/>
    <dgm:cxn modelId="{088FD691-B947-441D-9503-2B75143B31E7}" type="presParOf" srcId="{D3EF6B7E-DACF-4FB5-801D-26A4DA75D0C6}" destId="{0701EA48-AB11-436C-B0BE-5DEB7A2EA3F1}" srcOrd="12" destOrd="0" presId="urn:microsoft.com/office/officeart/2009/3/layout/CircleRelationship"/>
    <dgm:cxn modelId="{04B15623-CDAB-4267-9C5F-889A7F31A9BB}" type="presParOf" srcId="{0701EA48-AB11-436C-B0BE-5DEB7A2EA3F1}" destId="{034A9208-4C2A-468C-8707-6A258026FA40}" srcOrd="0" destOrd="0" presId="urn:microsoft.com/office/officeart/2009/3/layout/CircleRelationship"/>
    <dgm:cxn modelId="{7978DD3F-1DDB-4643-86F2-4F9C060AF98B}" type="presParOf" srcId="{D3EF6B7E-DACF-4FB5-801D-26A4DA75D0C6}" destId="{7F02EFE1-B096-4862-AF40-BF13536B93B7}" srcOrd="13" destOrd="0" presId="urn:microsoft.com/office/officeart/2009/3/layout/CircleRelationship"/>
    <dgm:cxn modelId="{3C992070-2E4F-43CE-AD2B-2D4EF9421924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7FBB426-9F3E-4DD9-8FF0-8F53A614280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4B0C558-8506-44DF-B3B8-C4C9D14A6482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Inputs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*Funding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*Personnel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*Content</a:t>
          </a:r>
        </a:p>
        <a:p>
          <a:pPr algn="l"/>
          <a:endParaRPr lang="en-US" sz="1400" b="0" u="none" dirty="0" smtClean="0">
            <a:latin typeface="Arial Narrow" pitchFamily="34" charset="0"/>
          </a:endParaRPr>
        </a:p>
        <a:p>
          <a:pPr algn="l"/>
          <a:endParaRPr lang="en-US" sz="1400" b="0" u="none" dirty="0" smtClean="0">
            <a:latin typeface="Arial Narrow" pitchFamily="34" charset="0"/>
          </a:endParaRPr>
        </a:p>
      </dgm:t>
    </dgm:pt>
    <dgm:pt modelId="{5886A0F9-C6E9-4237-BEB9-23D46F7BB218}" type="parTrans" cxnId="{2545CF4F-4E03-4E8F-B382-D80A586BED7E}">
      <dgm:prSet/>
      <dgm:spPr/>
      <dgm:t>
        <a:bodyPr/>
        <a:lstStyle/>
        <a:p>
          <a:endParaRPr lang="en-US"/>
        </a:p>
      </dgm:t>
    </dgm:pt>
    <dgm:pt modelId="{FCFC532B-1862-4DD3-9986-F52DE24FCA6F}" type="sibTrans" cxnId="{2545CF4F-4E03-4E8F-B382-D80A586BED7E}">
      <dgm:prSet/>
      <dgm:spPr/>
      <dgm:t>
        <a:bodyPr/>
        <a:lstStyle/>
        <a:p>
          <a:endParaRPr lang="en-US"/>
        </a:p>
      </dgm:t>
    </dgm:pt>
    <dgm:pt modelId="{13D1078A-D5C3-479B-AFBF-72738EAC9596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Activities</a:t>
          </a:r>
        </a:p>
        <a:p>
          <a:pPr algn="l"/>
          <a:r>
            <a:rPr lang="en-US" sz="1400" b="0" u="none" dirty="0" smtClean="0">
              <a:latin typeface="Arial Narrow" pitchFamily="34" charset="0"/>
            </a:rPr>
            <a:t>*Develop and Implement World Languages Program</a:t>
          </a:r>
        </a:p>
        <a:p>
          <a:pPr algn="ctr"/>
          <a:endParaRPr lang="en-US" sz="1400" dirty="0" smtClean="0">
            <a:latin typeface="Arial Narrow" pitchFamily="34" charset="0"/>
          </a:endParaRPr>
        </a:p>
      </dgm:t>
    </dgm:pt>
    <dgm:pt modelId="{BE2A07EC-172D-415B-AC4B-FF885E8A4456}" type="parTrans" cxnId="{6B1BD864-E37D-48C0-824E-3F7417DF703E}">
      <dgm:prSet/>
      <dgm:spPr/>
      <dgm:t>
        <a:bodyPr/>
        <a:lstStyle/>
        <a:p>
          <a:endParaRPr lang="en-US"/>
        </a:p>
      </dgm:t>
    </dgm:pt>
    <dgm:pt modelId="{3CCB8DB4-94F9-4BD3-87EE-B7C3AECC957A}" type="sibTrans" cxnId="{6B1BD864-E37D-48C0-824E-3F7417DF703E}">
      <dgm:prSet/>
      <dgm:spPr/>
      <dgm:t>
        <a:bodyPr/>
        <a:lstStyle/>
        <a:p>
          <a:endParaRPr lang="en-US"/>
        </a:p>
      </dgm:t>
    </dgm:pt>
    <dgm:pt modelId="{80EF0270-D2DB-4D6C-AE83-D5202CBD8AFD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Outputs</a:t>
          </a:r>
        </a:p>
        <a:p>
          <a:pPr algn="l"/>
          <a:r>
            <a:rPr lang="en-US" sz="1800" u="none" dirty="0" smtClean="0">
              <a:latin typeface="Arial Narrow" pitchFamily="34" charset="0"/>
            </a:rPr>
            <a:t>*</a:t>
          </a:r>
          <a:r>
            <a:rPr lang="en-US" sz="1400" u="none" dirty="0" smtClean="0">
              <a:latin typeface="Arial Narrow" pitchFamily="34" charset="0"/>
            </a:rPr>
            <a:t>PK-12 World Languages Program</a:t>
          </a:r>
        </a:p>
        <a:p>
          <a:pPr algn="l"/>
          <a:endParaRPr lang="en-US" sz="1800" u="none" dirty="0" smtClean="0">
            <a:latin typeface="Arial Narrow" pitchFamily="34" charset="0"/>
          </a:endParaRPr>
        </a:p>
        <a:p>
          <a:pPr algn="l"/>
          <a:endParaRPr lang="en-US" sz="1400" u="none" dirty="0" smtClean="0">
            <a:latin typeface="Arial Narrow" pitchFamily="34" charset="0"/>
          </a:endParaRPr>
        </a:p>
      </dgm:t>
    </dgm:pt>
    <dgm:pt modelId="{FCBDB828-256E-4DAA-8A60-C42F3B0E1373}" type="parTrans" cxnId="{78DE0A8F-6297-4981-8115-2B552615D8F9}">
      <dgm:prSet/>
      <dgm:spPr/>
      <dgm:t>
        <a:bodyPr/>
        <a:lstStyle/>
        <a:p>
          <a:endParaRPr lang="en-US"/>
        </a:p>
      </dgm:t>
    </dgm:pt>
    <dgm:pt modelId="{91A4F2D3-68F2-49FA-96D4-647240F12546}" type="sibTrans" cxnId="{78DE0A8F-6297-4981-8115-2B552615D8F9}">
      <dgm:prSet/>
      <dgm:spPr/>
      <dgm:t>
        <a:bodyPr/>
        <a:lstStyle/>
        <a:p>
          <a:endParaRPr lang="en-US"/>
        </a:p>
      </dgm:t>
    </dgm:pt>
    <dgm:pt modelId="{649C4F7D-F6E4-4F90-8C56-7D2213ED759F}">
      <dgm:prSet phldrT="[Text]" custT="1"/>
      <dgm:spPr/>
      <dgm:t>
        <a:bodyPr/>
        <a:lstStyle/>
        <a:p>
          <a:pPr algn="ctr"/>
          <a:r>
            <a:rPr lang="en-US" sz="1800" u="sng" dirty="0" smtClean="0">
              <a:latin typeface="Arial Narrow" pitchFamily="34" charset="0"/>
            </a:rPr>
            <a:t>Outcomes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*Increased  student opportunities for participation in World Languages</a:t>
          </a:r>
        </a:p>
        <a:p>
          <a:pPr algn="l"/>
          <a:endParaRPr lang="en-US" sz="1400" u="none" dirty="0" smtClean="0">
            <a:latin typeface="Arial Narrow" pitchFamily="34" charset="0"/>
          </a:endParaRPr>
        </a:p>
      </dgm:t>
    </dgm:pt>
    <dgm:pt modelId="{8F9CF371-E958-4A2E-8812-D7240A3CD847}" type="parTrans" cxnId="{098E00EC-5772-4F01-95B7-85CE68C40E35}">
      <dgm:prSet/>
      <dgm:spPr/>
      <dgm:t>
        <a:bodyPr/>
        <a:lstStyle/>
        <a:p>
          <a:endParaRPr lang="en-US"/>
        </a:p>
      </dgm:t>
    </dgm:pt>
    <dgm:pt modelId="{0F4DEE04-0470-45D6-A505-08473FC7829C}" type="sibTrans" cxnId="{098E00EC-5772-4F01-95B7-85CE68C40E35}">
      <dgm:prSet/>
      <dgm:spPr/>
      <dgm:t>
        <a:bodyPr/>
        <a:lstStyle/>
        <a:p>
          <a:endParaRPr lang="en-US"/>
        </a:p>
      </dgm:t>
    </dgm:pt>
    <dgm:pt modelId="{E928D45D-70F4-4AD3-9D34-995488F2BAE9}">
      <dgm:prSet phldrT="[Text]" custT="1"/>
      <dgm:spPr/>
      <dgm:t>
        <a:bodyPr/>
        <a:lstStyle/>
        <a:p>
          <a:pPr algn="l"/>
          <a:r>
            <a:rPr lang="en-US" sz="1800" u="sng" dirty="0" smtClean="0">
              <a:latin typeface="Arial Narrow" pitchFamily="34" charset="0"/>
            </a:rPr>
            <a:t>Impact </a:t>
          </a:r>
        </a:p>
        <a:p>
          <a:pPr algn="l"/>
          <a:r>
            <a:rPr lang="en-US" sz="1400" u="none" dirty="0" smtClean="0">
              <a:latin typeface="Arial Narrow" pitchFamily="34" charset="0"/>
            </a:rPr>
            <a:t>*Multi-lingual students with stronger problem-solving skills</a:t>
          </a:r>
        </a:p>
        <a:p>
          <a:pPr algn="l"/>
          <a:endParaRPr lang="en-US" sz="1400" u="sng" dirty="0" smtClean="0">
            <a:latin typeface="Arial Narrow" pitchFamily="34" charset="0"/>
          </a:endParaRPr>
        </a:p>
      </dgm:t>
    </dgm:pt>
    <dgm:pt modelId="{2DF0A77C-D9FF-4E8E-A125-32C3B95B6274}" type="parTrans" cxnId="{05A41FA0-FEA4-4500-B14A-F45B9B31BF35}">
      <dgm:prSet/>
      <dgm:spPr/>
      <dgm:t>
        <a:bodyPr/>
        <a:lstStyle/>
        <a:p>
          <a:endParaRPr lang="en-US"/>
        </a:p>
      </dgm:t>
    </dgm:pt>
    <dgm:pt modelId="{34D52307-7AD2-41F8-9EF6-339D0D71BDA8}" type="sibTrans" cxnId="{05A41FA0-FEA4-4500-B14A-F45B9B31BF35}">
      <dgm:prSet/>
      <dgm:spPr/>
      <dgm:t>
        <a:bodyPr/>
        <a:lstStyle/>
        <a:p>
          <a:endParaRPr lang="en-US"/>
        </a:p>
      </dgm:t>
    </dgm:pt>
    <dgm:pt modelId="{F7B81A06-FA0D-478C-8476-91A34B351217}" type="pres">
      <dgm:prSet presAssocID="{47FBB426-9F3E-4DD9-8FF0-8F53A6142803}" presName="Name0" presStyleCnt="0">
        <dgm:presLayoutVars>
          <dgm:dir/>
          <dgm:resizeHandles val="exact"/>
        </dgm:presLayoutVars>
      </dgm:prSet>
      <dgm:spPr/>
    </dgm:pt>
    <dgm:pt modelId="{73A15F8E-38AB-4898-9757-9B3B41575C4D}" type="pres">
      <dgm:prSet presAssocID="{A4B0C558-8506-44DF-B3B8-C4C9D14A6482}" presName="node" presStyleLbl="node1" presStyleIdx="0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2DF02E-78CD-4A02-87F4-95DCDC8A4E4F}" type="pres">
      <dgm:prSet presAssocID="{FCFC532B-1862-4DD3-9986-F52DE24FCA6F}" presName="sibTrans" presStyleLbl="sibTrans2D1" presStyleIdx="0" presStyleCnt="4"/>
      <dgm:spPr/>
    </dgm:pt>
    <dgm:pt modelId="{3E3F3D49-E3B5-41DA-8EF9-E6BD6C01C6EB}" type="pres">
      <dgm:prSet presAssocID="{FCFC532B-1862-4DD3-9986-F52DE24FCA6F}" presName="connectorText" presStyleLbl="sibTrans2D1" presStyleIdx="0" presStyleCnt="4"/>
      <dgm:spPr/>
    </dgm:pt>
    <dgm:pt modelId="{29BF5FD7-FCB6-4806-BFD9-7FEDDC35ED44}" type="pres">
      <dgm:prSet presAssocID="{13D1078A-D5C3-479B-AFBF-72738EAC9596}" presName="node" presStyleLbl="node1" presStyleIdx="1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8E55DE-76DA-43E4-A66D-4795CA0C620F}" type="pres">
      <dgm:prSet presAssocID="{3CCB8DB4-94F9-4BD3-87EE-B7C3AECC957A}" presName="sibTrans" presStyleLbl="sibTrans2D1" presStyleIdx="1" presStyleCnt="4"/>
      <dgm:spPr/>
    </dgm:pt>
    <dgm:pt modelId="{F8457DFB-6C38-40B3-9D60-F7A0CB9A8E1A}" type="pres">
      <dgm:prSet presAssocID="{3CCB8DB4-94F9-4BD3-87EE-B7C3AECC957A}" presName="connectorText" presStyleLbl="sibTrans2D1" presStyleIdx="1" presStyleCnt="4"/>
      <dgm:spPr/>
    </dgm:pt>
    <dgm:pt modelId="{190AA17A-8629-4ABD-9FF3-6E96B07F9122}" type="pres">
      <dgm:prSet presAssocID="{80EF0270-D2DB-4D6C-AE83-D5202CBD8AFD}" presName="node" presStyleLbl="node1" presStyleIdx="2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D8A9C-ACC2-4E56-ADEB-92835DE836E9}" type="pres">
      <dgm:prSet presAssocID="{91A4F2D3-68F2-49FA-96D4-647240F12546}" presName="sibTrans" presStyleLbl="sibTrans2D1" presStyleIdx="2" presStyleCnt="4"/>
      <dgm:spPr/>
    </dgm:pt>
    <dgm:pt modelId="{CCF12F4E-8474-4138-8656-FD07F6A342A6}" type="pres">
      <dgm:prSet presAssocID="{91A4F2D3-68F2-49FA-96D4-647240F12546}" presName="connectorText" presStyleLbl="sibTrans2D1" presStyleIdx="2" presStyleCnt="4"/>
      <dgm:spPr/>
    </dgm:pt>
    <dgm:pt modelId="{3B982A94-AC5D-4FFF-A7C7-1EEE92472E80}" type="pres">
      <dgm:prSet presAssocID="{649C4F7D-F6E4-4F90-8C56-7D2213ED759F}" presName="node" presStyleLbl="node1" presStyleIdx="3" presStyleCnt="5" custLinFactNeighborX="-12619" custLinFactNeighborY="-2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7C8B88-5A92-4BAE-A7D0-963AFFFB29BB}" type="pres">
      <dgm:prSet presAssocID="{0F4DEE04-0470-45D6-A505-08473FC7829C}" presName="sibTrans" presStyleLbl="sibTrans2D1" presStyleIdx="3" presStyleCnt="4"/>
      <dgm:spPr/>
    </dgm:pt>
    <dgm:pt modelId="{7F9C89CF-B967-4D6E-B802-92CAC6018F68}" type="pres">
      <dgm:prSet presAssocID="{0F4DEE04-0470-45D6-A505-08473FC7829C}" presName="connectorText" presStyleLbl="sibTrans2D1" presStyleIdx="3" presStyleCnt="4"/>
      <dgm:spPr/>
    </dgm:pt>
    <dgm:pt modelId="{2EC30066-1B6C-46CB-80F6-EA388B0444A3}" type="pres">
      <dgm:prSet presAssocID="{E928D45D-70F4-4AD3-9D34-995488F2BAE9}" presName="node" presStyleLbl="node1" presStyleIdx="4" presStyleCnt="5" custLinFactNeighborX="16099" custLinFactNeighborY="-2174">
        <dgm:presLayoutVars>
          <dgm:bulletEnabled val="1"/>
        </dgm:presLayoutVars>
      </dgm:prSet>
      <dgm:spPr/>
    </dgm:pt>
  </dgm:ptLst>
  <dgm:cxnLst>
    <dgm:cxn modelId="{2545CF4F-4E03-4E8F-B382-D80A586BED7E}" srcId="{47FBB426-9F3E-4DD9-8FF0-8F53A6142803}" destId="{A4B0C558-8506-44DF-B3B8-C4C9D14A6482}" srcOrd="0" destOrd="0" parTransId="{5886A0F9-C6E9-4237-BEB9-23D46F7BB218}" sibTransId="{FCFC532B-1862-4DD3-9986-F52DE24FCA6F}"/>
    <dgm:cxn modelId="{78DE0A8F-6297-4981-8115-2B552615D8F9}" srcId="{47FBB426-9F3E-4DD9-8FF0-8F53A6142803}" destId="{80EF0270-D2DB-4D6C-AE83-D5202CBD8AFD}" srcOrd="2" destOrd="0" parTransId="{FCBDB828-256E-4DAA-8A60-C42F3B0E1373}" sibTransId="{91A4F2D3-68F2-49FA-96D4-647240F12546}"/>
    <dgm:cxn modelId="{AB8D3596-63A4-4AF4-8D89-91222962E10F}" type="presOf" srcId="{0F4DEE04-0470-45D6-A505-08473FC7829C}" destId="{317C8B88-5A92-4BAE-A7D0-963AFFFB29BB}" srcOrd="0" destOrd="0" presId="urn:microsoft.com/office/officeart/2005/8/layout/process1"/>
    <dgm:cxn modelId="{48FB590C-2DFD-42BC-B2AE-F5820C52B0E4}" type="presOf" srcId="{E928D45D-70F4-4AD3-9D34-995488F2BAE9}" destId="{2EC30066-1B6C-46CB-80F6-EA388B0444A3}" srcOrd="0" destOrd="0" presId="urn:microsoft.com/office/officeart/2005/8/layout/process1"/>
    <dgm:cxn modelId="{05A41FA0-FEA4-4500-B14A-F45B9B31BF35}" srcId="{47FBB426-9F3E-4DD9-8FF0-8F53A6142803}" destId="{E928D45D-70F4-4AD3-9D34-995488F2BAE9}" srcOrd="4" destOrd="0" parTransId="{2DF0A77C-D9FF-4E8E-A125-32C3B95B6274}" sibTransId="{34D52307-7AD2-41F8-9EF6-339D0D71BDA8}"/>
    <dgm:cxn modelId="{2C7102FC-B1C2-48BE-8B84-CAD6227BDA8F}" type="presOf" srcId="{80EF0270-D2DB-4D6C-AE83-D5202CBD8AFD}" destId="{190AA17A-8629-4ABD-9FF3-6E96B07F9122}" srcOrd="0" destOrd="0" presId="urn:microsoft.com/office/officeart/2005/8/layout/process1"/>
    <dgm:cxn modelId="{B4B2D275-ABB9-4265-BDF2-94C3B74E8C89}" type="presOf" srcId="{A4B0C558-8506-44DF-B3B8-C4C9D14A6482}" destId="{73A15F8E-38AB-4898-9757-9B3B41575C4D}" srcOrd="0" destOrd="0" presId="urn:microsoft.com/office/officeart/2005/8/layout/process1"/>
    <dgm:cxn modelId="{4CCDE528-EC30-4E08-93CD-9DC1BF6C92A7}" type="presOf" srcId="{13D1078A-D5C3-479B-AFBF-72738EAC9596}" destId="{29BF5FD7-FCB6-4806-BFD9-7FEDDC35ED44}" srcOrd="0" destOrd="0" presId="urn:microsoft.com/office/officeart/2005/8/layout/process1"/>
    <dgm:cxn modelId="{59BEE232-964F-4FC3-9725-60511DCCFCD3}" type="presOf" srcId="{FCFC532B-1862-4DD3-9986-F52DE24FCA6F}" destId="{3E3F3D49-E3B5-41DA-8EF9-E6BD6C01C6EB}" srcOrd="1" destOrd="0" presId="urn:microsoft.com/office/officeart/2005/8/layout/process1"/>
    <dgm:cxn modelId="{338928C2-4604-4FA3-87AE-744B22C4F983}" type="presOf" srcId="{FCFC532B-1862-4DD3-9986-F52DE24FCA6F}" destId="{462DF02E-78CD-4A02-87F4-95DCDC8A4E4F}" srcOrd="0" destOrd="0" presId="urn:microsoft.com/office/officeart/2005/8/layout/process1"/>
    <dgm:cxn modelId="{260242EB-71D9-457C-804F-75DC405FF524}" type="presOf" srcId="{0F4DEE04-0470-45D6-A505-08473FC7829C}" destId="{7F9C89CF-B967-4D6E-B802-92CAC6018F68}" srcOrd="1" destOrd="0" presId="urn:microsoft.com/office/officeart/2005/8/layout/process1"/>
    <dgm:cxn modelId="{7CE25D33-62A6-4255-A0EA-B31D4A81B50F}" type="presOf" srcId="{91A4F2D3-68F2-49FA-96D4-647240F12546}" destId="{101D8A9C-ACC2-4E56-ADEB-92835DE836E9}" srcOrd="0" destOrd="0" presId="urn:microsoft.com/office/officeart/2005/8/layout/process1"/>
    <dgm:cxn modelId="{AB6E5053-4CEE-46F9-9CD0-E3B358CCF4A2}" type="presOf" srcId="{3CCB8DB4-94F9-4BD3-87EE-B7C3AECC957A}" destId="{198E55DE-76DA-43E4-A66D-4795CA0C620F}" srcOrd="0" destOrd="0" presId="urn:microsoft.com/office/officeart/2005/8/layout/process1"/>
    <dgm:cxn modelId="{098E00EC-5772-4F01-95B7-85CE68C40E35}" srcId="{47FBB426-9F3E-4DD9-8FF0-8F53A6142803}" destId="{649C4F7D-F6E4-4F90-8C56-7D2213ED759F}" srcOrd="3" destOrd="0" parTransId="{8F9CF371-E958-4A2E-8812-D7240A3CD847}" sibTransId="{0F4DEE04-0470-45D6-A505-08473FC7829C}"/>
    <dgm:cxn modelId="{E96BFC88-007C-4E9F-A5C8-93EE124F87BB}" type="presOf" srcId="{47FBB426-9F3E-4DD9-8FF0-8F53A6142803}" destId="{F7B81A06-FA0D-478C-8476-91A34B351217}" srcOrd="0" destOrd="0" presId="urn:microsoft.com/office/officeart/2005/8/layout/process1"/>
    <dgm:cxn modelId="{6B1BD864-E37D-48C0-824E-3F7417DF703E}" srcId="{47FBB426-9F3E-4DD9-8FF0-8F53A6142803}" destId="{13D1078A-D5C3-479B-AFBF-72738EAC9596}" srcOrd="1" destOrd="0" parTransId="{BE2A07EC-172D-415B-AC4B-FF885E8A4456}" sibTransId="{3CCB8DB4-94F9-4BD3-87EE-B7C3AECC957A}"/>
    <dgm:cxn modelId="{47C093F6-495B-492A-841B-0CA0294F5FC6}" type="presOf" srcId="{91A4F2D3-68F2-49FA-96D4-647240F12546}" destId="{CCF12F4E-8474-4138-8656-FD07F6A342A6}" srcOrd="1" destOrd="0" presId="urn:microsoft.com/office/officeart/2005/8/layout/process1"/>
    <dgm:cxn modelId="{4364FDAC-CCF8-42F1-B470-70849B361751}" type="presOf" srcId="{649C4F7D-F6E4-4F90-8C56-7D2213ED759F}" destId="{3B982A94-AC5D-4FFF-A7C7-1EEE92472E80}" srcOrd="0" destOrd="0" presId="urn:microsoft.com/office/officeart/2005/8/layout/process1"/>
    <dgm:cxn modelId="{E28467EA-FEFA-466E-A31E-75CD620CE9E4}" type="presOf" srcId="{3CCB8DB4-94F9-4BD3-87EE-B7C3AECC957A}" destId="{F8457DFB-6C38-40B3-9D60-F7A0CB9A8E1A}" srcOrd="1" destOrd="0" presId="urn:microsoft.com/office/officeart/2005/8/layout/process1"/>
    <dgm:cxn modelId="{D0A62956-AF76-4EA8-9CB3-415D01F11349}" type="presParOf" srcId="{F7B81A06-FA0D-478C-8476-91A34B351217}" destId="{73A15F8E-38AB-4898-9757-9B3B41575C4D}" srcOrd="0" destOrd="0" presId="urn:microsoft.com/office/officeart/2005/8/layout/process1"/>
    <dgm:cxn modelId="{30DF200B-E1A6-4B48-A403-D9CBFF5FDA90}" type="presParOf" srcId="{F7B81A06-FA0D-478C-8476-91A34B351217}" destId="{462DF02E-78CD-4A02-87F4-95DCDC8A4E4F}" srcOrd="1" destOrd="0" presId="urn:microsoft.com/office/officeart/2005/8/layout/process1"/>
    <dgm:cxn modelId="{6CCF4680-7E41-4667-9F43-4B3463747800}" type="presParOf" srcId="{462DF02E-78CD-4A02-87F4-95DCDC8A4E4F}" destId="{3E3F3D49-E3B5-41DA-8EF9-E6BD6C01C6EB}" srcOrd="0" destOrd="0" presId="urn:microsoft.com/office/officeart/2005/8/layout/process1"/>
    <dgm:cxn modelId="{8C223274-17EE-47F1-8238-1B2FF5841AE8}" type="presParOf" srcId="{F7B81A06-FA0D-478C-8476-91A34B351217}" destId="{29BF5FD7-FCB6-4806-BFD9-7FEDDC35ED44}" srcOrd="2" destOrd="0" presId="urn:microsoft.com/office/officeart/2005/8/layout/process1"/>
    <dgm:cxn modelId="{15FC0DC2-D4E0-4616-A328-89A654B4A743}" type="presParOf" srcId="{F7B81A06-FA0D-478C-8476-91A34B351217}" destId="{198E55DE-76DA-43E4-A66D-4795CA0C620F}" srcOrd="3" destOrd="0" presId="urn:microsoft.com/office/officeart/2005/8/layout/process1"/>
    <dgm:cxn modelId="{4BE9A8EE-BBED-44D1-AA70-2ABC90E577F7}" type="presParOf" srcId="{198E55DE-76DA-43E4-A66D-4795CA0C620F}" destId="{F8457DFB-6C38-40B3-9D60-F7A0CB9A8E1A}" srcOrd="0" destOrd="0" presId="urn:microsoft.com/office/officeart/2005/8/layout/process1"/>
    <dgm:cxn modelId="{F0421100-3A55-412C-A448-9FC20DB4A28D}" type="presParOf" srcId="{F7B81A06-FA0D-478C-8476-91A34B351217}" destId="{190AA17A-8629-4ABD-9FF3-6E96B07F9122}" srcOrd="4" destOrd="0" presId="urn:microsoft.com/office/officeart/2005/8/layout/process1"/>
    <dgm:cxn modelId="{E97907D0-3FC1-4DA8-B8EA-4D65509DAE31}" type="presParOf" srcId="{F7B81A06-FA0D-478C-8476-91A34B351217}" destId="{101D8A9C-ACC2-4E56-ADEB-92835DE836E9}" srcOrd="5" destOrd="0" presId="urn:microsoft.com/office/officeart/2005/8/layout/process1"/>
    <dgm:cxn modelId="{9C1F0724-0EF0-4DCF-815B-BD56764CA384}" type="presParOf" srcId="{101D8A9C-ACC2-4E56-ADEB-92835DE836E9}" destId="{CCF12F4E-8474-4138-8656-FD07F6A342A6}" srcOrd="0" destOrd="0" presId="urn:microsoft.com/office/officeart/2005/8/layout/process1"/>
    <dgm:cxn modelId="{21A338E7-DB78-4D41-9017-858D14E2374B}" type="presParOf" srcId="{F7B81A06-FA0D-478C-8476-91A34B351217}" destId="{3B982A94-AC5D-4FFF-A7C7-1EEE92472E80}" srcOrd="6" destOrd="0" presId="urn:microsoft.com/office/officeart/2005/8/layout/process1"/>
    <dgm:cxn modelId="{B4F2F5E6-CB0F-4FF0-AE47-0447194C3182}" type="presParOf" srcId="{F7B81A06-FA0D-478C-8476-91A34B351217}" destId="{317C8B88-5A92-4BAE-A7D0-963AFFFB29BB}" srcOrd="7" destOrd="0" presId="urn:microsoft.com/office/officeart/2005/8/layout/process1"/>
    <dgm:cxn modelId="{39D48A44-299A-41C2-B5CA-4271B42174E3}" type="presParOf" srcId="{317C8B88-5A92-4BAE-A7D0-963AFFFB29BB}" destId="{7F9C89CF-B967-4D6E-B802-92CAC6018F68}" srcOrd="0" destOrd="0" presId="urn:microsoft.com/office/officeart/2005/8/layout/process1"/>
    <dgm:cxn modelId="{C93021E0-E72F-4E4B-A303-66AE67463494}" type="presParOf" srcId="{F7B81A06-FA0D-478C-8476-91A34B351217}" destId="{2EC30066-1B6C-46CB-80F6-EA388B0444A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E4FF9CF-DDC1-4AB1-8E49-E440303177DE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07850E-8D12-48E8-9391-4B173F7F7B7F}">
      <dgm:prSet phldrT="[Text]" custT="1"/>
      <dgm:spPr/>
      <dgm:t>
        <a:bodyPr/>
        <a:lstStyle/>
        <a:p>
          <a:endParaRPr lang="en-US" sz="2000" b="0" i="1" dirty="0" smtClean="0">
            <a:solidFill>
              <a:schemeClr val="tx1"/>
            </a:solidFill>
            <a:latin typeface="Arial Narrow" pitchFamily="34" charset="0"/>
          </a:endParaRPr>
        </a:p>
      </dgm:t>
    </dgm:pt>
    <dgm:pt modelId="{6F40E80B-403E-4C70-8369-60DD50BB34BC}" type="parTrans" cxnId="{031C16E5-1502-4F74-BA7D-07F5351CAACD}">
      <dgm:prSet/>
      <dgm:spPr/>
      <dgm:t>
        <a:bodyPr/>
        <a:lstStyle/>
        <a:p>
          <a:endParaRPr lang="en-US"/>
        </a:p>
      </dgm:t>
    </dgm:pt>
    <dgm:pt modelId="{DB1BEABF-98E4-4EF7-ABAF-821EFC3C7A45}" type="sibTrans" cxnId="{031C16E5-1502-4F74-BA7D-07F5351CAACD}">
      <dgm:prSet/>
      <dgm:spPr/>
      <dgm:t>
        <a:bodyPr/>
        <a:lstStyle/>
        <a:p>
          <a:endParaRPr lang="en-US"/>
        </a:p>
      </dgm:t>
    </dgm:pt>
    <dgm:pt modelId="{4CD22431-CF07-4EB0-AE56-286CD8E931DB}">
      <dgm:prSet phldrT="[Text]" phldr="1"/>
      <dgm:spPr/>
      <dgm:t>
        <a:bodyPr/>
        <a:lstStyle/>
        <a:p>
          <a:endParaRPr lang="en-US" dirty="0"/>
        </a:p>
      </dgm:t>
    </dgm:pt>
    <dgm:pt modelId="{28D1AD30-0A61-47B1-990A-90E293C8A1A1}" type="parTrans" cxnId="{ED8C49BD-596E-440C-B532-E68DDA94810F}">
      <dgm:prSet/>
      <dgm:spPr/>
      <dgm:t>
        <a:bodyPr/>
        <a:lstStyle/>
        <a:p>
          <a:endParaRPr lang="en-US"/>
        </a:p>
      </dgm:t>
    </dgm:pt>
    <dgm:pt modelId="{B7768D39-562E-4E77-AE2A-412657E371D8}" type="sibTrans" cxnId="{ED8C49BD-596E-440C-B532-E68DDA94810F}">
      <dgm:prSet/>
      <dgm:spPr/>
      <dgm:t>
        <a:bodyPr/>
        <a:lstStyle/>
        <a:p>
          <a:endParaRPr lang="en-US"/>
        </a:p>
      </dgm:t>
    </dgm:pt>
    <dgm:pt modelId="{BFF35B6B-3F3E-4331-AC1E-3CFD1C8C4913}">
      <dgm:prSet phldrT="[Text]" phldr="1"/>
      <dgm:spPr/>
      <dgm:t>
        <a:bodyPr/>
        <a:lstStyle/>
        <a:p>
          <a:endParaRPr lang="en-US" dirty="0"/>
        </a:p>
      </dgm:t>
    </dgm:pt>
    <dgm:pt modelId="{B1A829EE-A5D8-4A3A-BBFC-CEA07DCFF027}" type="parTrans" cxnId="{F6BF75DA-7FB7-4A98-8528-62092319581C}">
      <dgm:prSet/>
      <dgm:spPr/>
      <dgm:t>
        <a:bodyPr/>
        <a:lstStyle/>
        <a:p>
          <a:endParaRPr lang="en-US"/>
        </a:p>
      </dgm:t>
    </dgm:pt>
    <dgm:pt modelId="{23F117DB-F58C-4F72-BF31-83F8DFDA2A92}" type="sibTrans" cxnId="{F6BF75DA-7FB7-4A98-8528-62092319581C}">
      <dgm:prSet/>
      <dgm:spPr/>
      <dgm:t>
        <a:bodyPr/>
        <a:lstStyle/>
        <a:p>
          <a:endParaRPr lang="en-US"/>
        </a:p>
      </dgm:t>
    </dgm:pt>
    <dgm:pt modelId="{D3EF6B7E-DACF-4FB5-801D-26A4DA75D0C6}" type="pres">
      <dgm:prSet presAssocID="{CE4FF9CF-DDC1-4AB1-8E49-E440303177DE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21BFD76-5406-4C54-93D8-AB8EE9E6B592}" type="pres">
      <dgm:prSet presAssocID="{2A07850E-8D12-48E8-9391-4B173F7F7B7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4582437F-284C-42CA-B49A-814E0AB8494A}" type="pres">
      <dgm:prSet presAssocID="{2A07850E-8D12-48E8-9391-4B173F7F7B7F}" presName="Accent1" presStyleLbl="node1" presStyleIdx="0" presStyleCnt="13"/>
      <dgm:spPr/>
    </dgm:pt>
    <dgm:pt modelId="{BF0D13AA-6AD3-4E0B-B225-53FD25F31DE4}" type="pres">
      <dgm:prSet presAssocID="{2A07850E-8D12-48E8-9391-4B173F7F7B7F}" presName="Accent2" presStyleLbl="node1" presStyleIdx="1" presStyleCnt="13"/>
      <dgm:spPr/>
    </dgm:pt>
    <dgm:pt modelId="{AA5F1A14-7070-42CE-828C-04E4BDCEAA09}" type="pres">
      <dgm:prSet presAssocID="{2A07850E-8D12-48E8-9391-4B173F7F7B7F}" presName="Accent3" presStyleLbl="node1" presStyleIdx="2" presStyleCnt="13"/>
      <dgm:spPr/>
    </dgm:pt>
    <dgm:pt modelId="{0BAEE0A2-AE86-444C-8216-FD9A9211D8D6}" type="pres">
      <dgm:prSet presAssocID="{2A07850E-8D12-48E8-9391-4B173F7F7B7F}" presName="Accent4" presStyleLbl="node1" presStyleIdx="3" presStyleCnt="13"/>
      <dgm:spPr/>
    </dgm:pt>
    <dgm:pt modelId="{D4A0D6EB-0FF2-4578-8D11-DAC10F5A95AA}" type="pres">
      <dgm:prSet presAssocID="{2A07850E-8D12-48E8-9391-4B173F7F7B7F}" presName="Accent5" presStyleLbl="node1" presStyleIdx="4" presStyleCnt="13"/>
      <dgm:spPr/>
    </dgm:pt>
    <dgm:pt modelId="{9ADFBA3E-5CFD-488B-A65A-E93A58B81286}" type="pres">
      <dgm:prSet presAssocID="{2A07850E-8D12-48E8-9391-4B173F7F7B7F}" presName="Accent6" presStyleLbl="node1" presStyleIdx="5" presStyleCnt="13"/>
      <dgm:spPr/>
    </dgm:pt>
    <dgm:pt modelId="{F85F3469-7C8F-4071-A762-C40CB0327143}" type="pres">
      <dgm:prSet presAssocID="{4CD22431-CF07-4EB0-AE56-286CD8E931DB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BC3440-E417-4745-A189-6316BEA5A3DA}" type="pres">
      <dgm:prSet presAssocID="{4CD22431-CF07-4EB0-AE56-286CD8E931DB}" presName="Accent7" presStyleCnt="0"/>
      <dgm:spPr/>
    </dgm:pt>
    <dgm:pt modelId="{E3298C32-B2A2-4E3D-8FA5-F16BFA237E48}" type="pres">
      <dgm:prSet presAssocID="{4CD22431-CF07-4EB0-AE56-286CD8E931DB}" presName="AccentHold1" presStyleLbl="node1" presStyleIdx="7" presStyleCnt="13"/>
      <dgm:spPr/>
    </dgm:pt>
    <dgm:pt modelId="{F0B72359-F7B6-4FC6-BFC1-3F33674264DE}" type="pres">
      <dgm:prSet presAssocID="{4CD22431-CF07-4EB0-AE56-286CD8E931DB}" presName="Accent8" presStyleCnt="0"/>
      <dgm:spPr/>
    </dgm:pt>
    <dgm:pt modelId="{2114264D-90F4-413E-90CA-95D16EEC8AE4}" type="pres">
      <dgm:prSet presAssocID="{4CD22431-CF07-4EB0-AE56-286CD8E931DB}" presName="AccentHold2" presStyleLbl="node1" presStyleIdx="8" presStyleCnt="13"/>
      <dgm:spPr/>
    </dgm:pt>
    <dgm:pt modelId="{D96030ED-D086-4DD9-8DB2-DFED063F23C0}" type="pres">
      <dgm:prSet presAssocID="{BFF35B6B-3F3E-4331-AC1E-3CFD1C8C4913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692173D-9B77-42BF-8194-58B35BE5B6A2}" type="pres">
      <dgm:prSet presAssocID="{BFF35B6B-3F3E-4331-AC1E-3CFD1C8C4913}" presName="Accent9" presStyleCnt="0"/>
      <dgm:spPr/>
    </dgm:pt>
    <dgm:pt modelId="{A519F8A2-CE3D-4719-BB53-E6B554210D81}" type="pres">
      <dgm:prSet presAssocID="{BFF35B6B-3F3E-4331-AC1E-3CFD1C8C4913}" presName="AccentHold1" presStyleLbl="node1" presStyleIdx="10" presStyleCnt="13"/>
      <dgm:spPr/>
    </dgm:pt>
    <dgm:pt modelId="{0701EA48-AB11-436C-B0BE-5DEB7A2EA3F1}" type="pres">
      <dgm:prSet presAssocID="{BFF35B6B-3F3E-4331-AC1E-3CFD1C8C4913}" presName="Accent10" presStyleCnt="0"/>
      <dgm:spPr/>
    </dgm:pt>
    <dgm:pt modelId="{034A9208-4C2A-468C-8707-6A258026FA40}" type="pres">
      <dgm:prSet presAssocID="{BFF35B6B-3F3E-4331-AC1E-3CFD1C8C4913}" presName="AccentHold2" presStyleLbl="node1" presStyleIdx="11" presStyleCnt="13"/>
      <dgm:spPr/>
    </dgm:pt>
    <dgm:pt modelId="{7F02EFE1-B096-4862-AF40-BF13536B93B7}" type="pres">
      <dgm:prSet presAssocID="{BFF35B6B-3F3E-4331-AC1E-3CFD1C8C4913}" presName="Accent11" presStyleCnt="0"/>
      <dgm:spPr/>
    </dgm:pt>
    <dgm:pt modelId="{A4335833-68D2-4727-A3B4-9DD9ED492508}" type="pres">
      <dgm:prSet presAssocID="{BFF35B6B-3F3E-4331-AC1E-3CFD1C8C4913}" presName="AccentHold3" presStyleLbl="node1" presStyleIdx="12" presStyleCnt="13"/>
      <dgm:spPr/>
    </dgm:pt>
  </dgm:ptLst>
  <dgm:cxnLst>
    <dgm:cxn modelId="{F6BF75DA-7FB7-4A98-8528-62092319581C}" srcId="{2A07850E-8D12-48E8-9391-4B173F7F7B7F}" destId="{BFF35B6B-3F3E-4331-AC1E-3CFD1C8C4913}" srcOrd="1" destOrd="0" parTransId="{B1A829EE-A5D8-4A3A-BBFC-CEA07DCFF027}" sibTransId="{23F117DB-F58C-4F72-BF31-83F8DFDA2A92}"/>
    <dgm:cxn modelId="{031C16E5-1502-4F74-BA7D-07F5351CAACD}" srcId="{CE4FF9CF-DDC1-4AB1-8E49-E440303177DE}" destId="{2A07850E-8D12-48E8-9391-4B173F7F7B7F}" srcOrd="0" destOrd="0" parTransId="{6F40E80B-403E-4C70-8369-60DD50BB34BC}" sibTransId="{DB1BEABF-98E4-4EF7-ABAF-821EFC3C7A45}"/>
    <dgm:cxn modelId="{7B0801F8-2BD0-4B7D-8067-479807D0A422}" type="presOf" srcId="{2A07850E-8D12-48E8-9391-4B173F7F7B7F}" destId="{921BFD76-5406-4C54-93D8-AB8EE9E6B592}" srcOrd="0" destOrd="0" presId="urn:microsoft.com/office/officeart/2009/3/layout/CircleRelationship"/>
    <dgm:cxn modelId="{A7046DE0-CEB4-45C2-9379-1510CBECC869}" type="presOf" srcId="{BFF35B6B-3F3E-4331-AC1E-3CFD1C8C4913}" destId="{D96030ED-D086-4DD9-8DB2-DFED063F23C0}" srcOrd="0" destOrd="0" presId="urn:microsoft.com/office/officeart/2009/3/layout/CircleRelationship"/>
    <dgm:cxn modelId="{7A25E06C-7FE3-4EE6-A271-4A182598C59B}" type="presOf" srcId="{4CD22431-CF07-4EB0-AE56-286CD8E931DB}" destId="{F85F3469-7C8F-4071-A762-C40CB0327143}" srcOrd="0" destOrd="0" presId="urn:microsoft.com/office/officeart/2009/3/layout/CircleRelationship"/>
    <dgm:cxn modelId="{ED8C49BD-596E-440C-B532-E68DDA94810F}" srcId="{2A07850E-8D12-48E8-9391-4B173F7F7B7F}" destId="{4CD22431-CF07-4EB0-AE56-286CD8E931DB}" srcOrd="0" destOrd="0" parTransId="{28D1AD30-0A61-47B1-990A-90E293C8A1A1}" sibTransId="{B7768D39-562E-4E77-AE2A-412657E371D8}"/>
    <dgm:cxn modelId="{F008473D-57D6-4CAD-B5CE-FABAA7706E1B}" type="presOf" srcId="{CE4FF9CF-DDC1-4AB1-8E49-E440303177DE}" destId="{D3EF6B7E-DACF-4FB5-801D-26A4DA75D0C6}" srcOrd="0" destOrd="0" presId="urn:microsoft.com/office/officeart/2009/3/layout/CircleRelationship"/>
    <dgm:cxn modelId="{3FB23E38-029D-447E-A907-A2C7AD1DBE1A}" type="presParOf" srcId="{D3EF6B7E-DACF-4FB5-801D-26A4DA75D0C6}" destId="{921BFD76-5406-4C54-93D8-AB8EE9E6B592}" srcOrd="0" destOrd="0" presId="urn:microsoft.com/office/officeart/2009/3/layout/CircleRelationship"/>
    <dgm:cxn modelId="{1515EF86-08C1-49D9-9810-6AB4829B0DA1}" type="presParOf" srcId="{D3EF6B7E-DACF-4FB5-801D-26A4DA75D0C6}" destId="{4582437F-284C-42CA-B49A-814E0AB8494A}" srcOrd="1" destOrd="0" presId="urn:microsoft.com/office/officeart/2009/3/layout/CircleRelationship"/>
    <dgm:cxn modelId="{760E4296-AE63-499B-B2E6-0843B3461B8B}" type="presParOf" srcId="{D3EF6B7E-DACF-4FB5-801D-26A4DA75D0C6}" destId="{BF0D13AA-6AD3-4E0B-B225-53FD25F31DE4}" srcOrd="2" destOrd="0" presId="urn:microsoft.com/office/officeart/2009/3/layout/CircleRelationship"/>
    <dgm:cxn modelId="{82CAE409-FAC9-48CD-A096-AE1CCE381B81}" type="presParOf" srcId="{D3EF6B7E-DACF-4FB5-801D-26A4DA75D0C6}" destId="{AA5F1A14-7070-42CE-828C-04E4BDCEAA09}" srcOrd="3" destOrd="0" presId="urn:microsoft.com/office/officeart/2009/3/layout/CircleRelationship"/>
    <dgm:cxn modelId="{56D99068-CD44-4BEC-8AB3-9B7EA93CC93E}" type="presParOf" srcId="{D3EF6B7E-DACF-4FB5-801D-26A4DA75D0C6}" destId="{0BAEE0A2-AE86-444C-8216-FD9A9211D8D6}" srcOrd="4" destOrd="0" presId="urn:microsoft.com/office/officeart/2009/3/layout/CircleRelationship"/>
    <dgm:cxn modelId="{AB158A24-60CD-4EF0-AFC6-51C0A58A4F63}" type="presParOf" srcId="{D3EF6B7E-DACF-4FB5-801D-26A4DA75D0C6}" destId="{D4A0D6EB-0FF2-4578-8D11-DAC10F5A95AA}" srcOrd="5" destOrd="0" presId="urn:microsoft.com/office/officeart/2009/3/layout/CircleRelationship"/>
    <dgm:cxn modelId="{4BCE0E17-79D1-48A3-B5E4-88DBDE8D7311}" type="presParOf" srcId="{D3EF6B7E-DACF-4FB5-801D-26A4DA75D0C6}" destId="{9ADFBA3E-5CFD-488B-A65A-E93A58B81286}" srcOrd="6" destOrd="0" presId="urn:microsoft.com/office/officeart/2009/3/layout/CircleRelationship"/>
    <dgm:cxn modelId="{0B3E9AA9-0369-4680-B560-5C5DCBCEE2A6}" type="presParOf" srcId="{D3EF6B7E-DACF-4FB5-801D-26A4DA75D0C6}" destId="{F85F3469-7C8F-4071-A762-C40CB0327143}" srcOrd="7" destOrd="0" presId="urn:microsoft.com/office/officeart/2009/3/layout/CircleRelationship"/>
    <dgm:cxn modelId="{94F1D4FE-F980-4B46-A9BD-318FF4475587}" type="presParOf" srcId="{D3EF6B7E-DACF-4FB5-801D-26A4DA75D0C6}" destId="{8DBC3440-E417-4745-A189-6316BEA5A3DA}" srcOrd="8" destOrd="0" presId="urn:microsoft.com/office/officeart/2009/3/layout/CircleRelationship"/>
    <dgm:cxn modelId="{D0B55941-E30B-45FA-9CCE-0EC530BA5675}" type="presParOf" srcId="{8DBC3440-E417-4745-A189-6316BEA5A3DA}" destId="{E3298C32-B2A2-4E3D-8FA5-F16BFA237E48}" srcOrd="0" destOrd="0" presId="urn:microsoft.com/office/officeart/2009/3/layout/CircleRelationship"/>
    <dgm:cxn modelId="{1FB2181F-DCC5-4E5A-833A-1C229FC33629}" type="presParOf" srcId="{D3EF6B7E-DACF-4FB5-801D-26A4DA75D0C6}" destId="{F0B72359-F7B6-4FC6-BFC1-3F33674264DE}" srcOrd="9" destOrd="0" presId="urn:microsoft.com/office/officeart/2009/3/layout/CircleRelationship"/>
    <dgm:cxn modelId="{7C3CF3BD-E318-481D-8F6A-29A235D3C8AC}" type="presParOf" srcId="{F0B72359-F7B6-4FC6-BFC1-3F33674264DE}" destId="{2114264D-90F4-413E-90CA-95D16EEC8AE4}" srcOrd="0" destOrd="0" presId="urn:microsoft.com/office/officeart/2009/3/layout/CircleRelationship"/>
    <dgm:cxn modelId="{2FC1A567-EEC8-4A9D-86BC-B64B76A257F0}" type="presParOf" srcId="{D3EF6B7E-DACF-4FB5-801D-26A4DA75D0C6}" destId="{D96030ED-D086-4DD9-8DB2-DFED063F23C0}" srcOrd="10" destOrd="0" presId="urn:microsoft.com/office/officeart/2009/3/layout/CircleRelationship"/>
    <dgm:cxn modelId="{7ED40E34-AD93-49CF-8F16-50F581D211D0}" type="presParOf" srcId="{D3EF6B7E-DACF-4FB5-801D-26A4DA75D0C6}" destId="{2692173D-9B77-42BF-8194-58B35BE5B6A2}" srcOrd="11" destOrd="0" presId="urn:microsoft.com/office/officeart/2009/3/layout/CircleRelationship"/>
    <dgm:cxn modelId="{56BBAF5A-9104-4B0E-82B6-0DE4FA49A43F}" type="presParOf" srcId="{2692173D-9B77-42BF-8194-58B35BE5B6A2}" destId="{A519F8A2-CE3D-4719-BB53-E6B554210D81}" srcOrd="0" destOrd="0" presId="urn:microsoft.com/office/officeart/2009/3/layout/CircleRelationship"/>
    <dgm:cxn modelId="{59E66AED-70C1-4E5F-9B94-D4F2443C383F}" type="presParOf" srcId="{D3EF6B7E-DACF-4FB5-801D-26A4DA75D0C6}" destId="{0701EA48-AB11-436C-B0BE-5DEB7A2EA3F1}" srcOrd="12" destOrd="0" presId="urn:microsoft.com/office/officeart/2009/3/layout/CircleRelationship"/>
    <dgm:cxn modelId="{FAB79624-4592-42E3-9866-209C4FEF5176}" type="presParOf" srcId="{0701EA48-AB11-436C-B0BE-5DEB7A2EA3F1}" destId="{034A9208-4C2A-468C-8707-6A258026FA40}" srcOrd="0" destOrd="0" presId="urn:microsoft.com/office/officeart/2009/3/layout/CircleRelationship"/>
    <dgm:cxn modelId="{3EEACE95-CB2B-47D6-B11A-9F3DA79B880A}" type="presParOf" srcId="{D3EF6B7E-DACF-4FB5-801D-26A4DA75D0C6}" destId="{7F02EFE1-B096-4862-AF40-BF13536B93B7}" srcOrd="13" destOrd="0" presId="urn:microsoft.com/office/officeart/2009/3/layout/CircleRelationship"/>
    <dgm:cxn modelId="{B9D92D27-E46D-4971-A168-36F6FBC35078}" type="presParOf" srcId="{7F02EFE1-B096-4862-AF40-BF13536B93B7}" destId="{A4335833-68D2-4727-A3B4-9DD9ED49250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833536" y="968103"/>
          <a:ext cx="2376418" cy="23763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833536" y="968103"/>
        <a:ext cx="2376418" cy="2376367"/>
      </dsp:txXfrm>
    </dsp:sp>
    <dsp:sp modelId="{4582437F-284C-42CA-B49A-814E0AB8494A}">
      <dsp:nvSpPr>
        <dsp:cNvPr id="0" name=""/>
        <dsp:cNvSpPr/>
      </dsp:nvSpPr>
      <dsp:spPr>
        <a:xfrm>
          <a:off x="2189469" y="859834"/>
          <a:ext cx="264292" cy="2642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1563654" y="3167909"/>
          <a:ext cx="191368" cy="19155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3362873" y="1932531"/>
          <a:ext cx="191368" cy="19155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2447132" y="3371677"/>
          <a:ext cx="264292" cy="26428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618015" y="1235445"/>
          <a:ext cx="191368" cy="19155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1014740" y="2331183"/>
          <a:ext cx="191368" cy="19155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91043" y="1397015"/>
          <a:ext cx="966124" cy="96581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91043" y="1397015"/>
        <a:ext cx="966124" cy="965815"/>
      </dsp:txXfrm>
    </dsp:sp>
    <dsp:sp modelId="{E3298C32-B2A2-4E3D-8FA5-F16BFA237E48}">
      <dsp:nvSpPr>
        <dsp:cNvPr id="0" name=""/>
        <dsp:cNvSpPr/>
      </dsp:nvSpPr>
      <dsp:spPr>
        <a:xfrm>
          <a:off x="1922084" y="1243773"/>
          <a:ext cx="264292" cy="26428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81645" y="2645997"/>
          <a:ext cx="477758" cy="47777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3453475" y="942563"/>
          <a:ext cx="966124" cy="96581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453475" y="942563"/>
        <a:ext cx="966124" cy="965815"/>
      </dsp:txXfrm>
    </dsp:sp>
    <dsp:sp modelId="{A519F8A2-CE3D-4719-BB53-E6B554210D81}">
      <dsp:nvSpPr>
        <dsp:cNvPr id="0" name=""/>
        <dsp:cNvSpPr/>
      </dsp:nvSpPr>
      <dsp:spPr>
        <a:xfrm>
          <a:off x="3022564" y="1609389"/>
          <a:ext cx="264292" cy="2642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3214548"/>
          <a:ext cx="191368" cy="19155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908383" y="2941932"/>
          <a:ext cx="191368" cy="19155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A15F8E-38AB-4898-9757-9B3B41575C4D}">
      <dsp:nvSpPr>
        <dsp:cNvPr id="0" name=""/>
        <dsp:cNvSpPr/>
      </dsp:nvSpPr>
      <dsp:spPr>
        <a:xfrm>
          <a:off x="0" y="0"/>
          <a:ext cx="1579680" cy="2057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Inputs</a:t>
          </a:r>
          <a:endParaRPr lang="en-US" sz="14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*Board vision for  World Languages Program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*World Languages Professionals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*Meeting time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</dsp:txBody>
      <dsp:txXfrm>
        <a:off x="0" y="0"/>
        <a:ext cx="1579680" cy="2057399"/>
      </dsp:txXfrm>
    </dsp:sp>
    <dsp:sp modelId="{462DF02E-78CD-4A02-87F4-95DCDC8A4E4F}">
      <dsp:nvSpPr>
        <dsp:cNvPr id="0" name=""/>
        <dsp:cNvSpPr/>
      </dsp:nvSpPr>
      <dsp:spPr>
        <a:xfrm>
          <a:off x="1719622" y="832819"/>
          <a:ext cx="296676" cy="391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1719622" y="832819"/>
        <a:ext cx="296676" cy="391760"/>
      </dsp:txXfrm>
    </dsp:sp>
    <dsp:sp modelId="{29BF5FD7-FCB6-4806-BFD9-7FEDDC35ED44}">
      <dsp:nvSpPr>
        <dsp:cNvPr id="0" name=""/>
        <dsp:cNvSpPr/>
      </dsp:nvSpPr>
      <dsp:spPr>
        <a:xfrm>
          <a:off x="2139447" y="0"/>
          <a:ext cx="1579680" cy="2057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Activities</a:t>
          </a:r>
          <a:endParaRPr lang="en-US" sz="18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*Clarify expectations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*Research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*Develop a plan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Arial Narrow" pitchFamily="34" charset="0"/>
          </a:endParaRPr>
        </a:p>
      </dsp:txBody>
      <dsp:txXfrm>
        <a:off x="2139447" y="0"/>
        <a:ext cx="1579680" cy="2057399"/>
      </dsp:txXfrm>
    </dsp:sp>
    <dsp:sp modelId="{198E55DE-76DA-43E4-A66D-4795CA0C620F}">
      <dsp:nvSpPr>
        <dsp:cNvPr id="0" name=""/>
        <dsp:cNvSpPr/>
      </dsp:nvSpPr>
      <dsp:spPr>
        <a:xfrm>
          <a:off x="3877096" y="832819"/>
          <a:ext cx="334892" cy="391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3877096" y="832819"/>
        <a:ext cx="334892" cy="391760"/>
      </dsp:txXfrm>
    </dsp:sp>
    <dsp:sp modelId="{190AA17A-8629-4ABD-9FF3-6E96B07F9122}">
      <dsp:nvSpPr>
        <dsp:cNvPr id="0" name=""/>
        <dsp:cNvSpPr/>
      </dsp:nvSpPr>
      <dsp:spPr>
        <a:xfrm>
          <a:off x="4351000" y="0"/>
          <a:ext cx="1579680" cy="2057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Outputs</a:t>
          </a: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*Written  plan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*Budget proposal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>
            <a:latin typeface="Arial Narrow" pitchFamily="34" charset="0"/>
          </a:endParaRPr>
        </a:p>
      </dsp:txBody>
      <dsp:txXfrm>
        <a:off x="4351000" y="0"/>
        <a:ext cx="1579680" cy="2057399"/>
      </dsp:txXfrm>
    </dsp:sp>
    <dsp:sp modelId="{101D8A9C-ACC2-4E56-ADEB-92835DE836E9}">
      <dsp:nvSpPr>
        <dsp:cNvPr id="0" name=""/>
        <dsp:cNvSpPr/>
      </dsp:nvSpPr>
      <dsp:spPr>
        <a:xfrm>
          <a:off x="6088648" y="832819"/>
          <a:ext cx="334892" cy="391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6088648" y="832819"/>
        <a:ext cx="334892" cy="391760"/>
      </dsp:txXfrm>
    </dsp:sp>
    <dsp:sp modelId="{3B982A94-AC5D-4FFF-A7C7-1EEE92472E80}">
      <dsp:nvSpPr>
        <dsp:cNvPr id="0" name=""/>
        <dsp:cNvSpPr/>
      </dsp:nvSpPr>
      <dsp:spPr>
        <a:xfrm>
          <a:off x="6562552" y="0"/>
          <a:ext cx="1579680" cy="2057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Outcomes</a:t>
          </a:r>
          <a:endParaRPr lang="en-US" sz="18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*Informed decision about next steps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*Process for acquiring resources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sng" kern="1200" dirty="0">
            <a:latin typeface="Arial Narrow" pitchFamily="34" charset="0"/>
          </a:endParaRPr>
        </a:p>
      </dsp:txBody>
      <dsp:txXfrm>
        <a:off x="6562552" y="0"/>
        <a:ext cx="1579680" cy="2057399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6AD63E-0A4E-4ADD-9A7B-9DDEFBA13C19}">
      <dsp:nvSpPr>
        <dsp:cNvPr id="0" name=""/>
        <dsp:cNvSpPr/>
      </dsp:nvSpPr>
      <dsp:spPr>
        <a:xfrm>
          <a:off x="0" y="723900"/>
          <a:ext cx="2720764" cy="163245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1</a:t>
          </a:r>
          <a:endParaRPr lang="en-US" sz="20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1.1 </a:t>
          </a:r>
          <a:r>
            <a:rPr lang="en-US" sz="1600" i="1" kern="1200" dirty="0" smtClean="0">
              <a:latin typeface="Arial Narrow" pitchFamily="34" charset="0"/>
            </a:rPr>
            <a:t>(Teaching Practices)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1.2 </a:t>
          </a:r>
          <a:r>
            <a:rPr lang="en-US" sz="1600" i="1" kern="1200" dirty="0" smtClean="0">
              <a:latin typeface="Arial Narrow" pitchFamily="34" charset="0"/>
            </a:rPr>
            <a:t>(PD Framework)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2.1 </a:t>
          </a:r>
          <a:r>
            <a:rPr lang="en-US" sz="1600" i="1" kern="1200" dirty="0" smtClean="0">
              <a:latin typeface="Arial Narrow" pitchFamily="34" charset="0"/>
            </a:rPr>
            <a:t>(Measures for LLL)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2.2 </a:t>
          </a:r>
          <a:r>
            <a:rPr lang="en-US" sz="1600" i="1" kern="1200" dirty="0" smtClean="0">
              <a:latin typeface="Arial Narrow" pitchFamily="34" charset="0"/>
            </a:rPr>
            <a:t>(PD assessments &amp; scoring &amp; grading)</a:t>
          </a:r>
          <a:endParaRPr lang="en-US" sz="1600" i="1" kern="1200" dirty="0">
            <a:latin typeface="Arial Narrow" pitchFamily="34" charset="0"/>
          </a:endParaRPr>
        </a:p>
      </dsp:txBody>
      <dsp:txXfrm>
        <a:off x="0" y="723900"/>
        <a:ext cx="2720764" cy="1632458"/>
      </dsp:txXfrm>
    </dsp:sp>
    <dsp:sp modelId="{455D2E47-01ED-4837-910C-309C12A8DB92}">
      <dsp:nvSpPr>
        <dsp:cNvPr id="0" name=""/>
        <dsp:cNvSpPr/>
      </dsp:nvSpPr>
      <dsp:spPr>
        <a:xfrm>
          <a:off x="2993538" y="784203"/>
          <a:ext cx="2720764" cy="16324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2 </a:t>
          </a:r>
          <a:endParaRPr lang="en-US" sz="20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3.1 </a:t>
          </a:r>
          <a:r>
            <a:rPr lang="en-US" sz="1600" i="1" kern="1200" dirty="0" smtClean="0">
              <a:latin typeface="Arial Narrow" pitchFamily="34" charset="0"/>
            </a:rPr>
            <a:t>(Transition to next grade level)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3.2 </a:t>
          </a:r>
          <a:r>
            <a:rPr lang="en-US" sz="1600" i="1" kern="1200" dirty="0" smtClean="0">
              <a:latin typeface="Arial Narrow" pitchFamily="34" charset="0"/>
            </a:rPr>
            <a:t>(World Languages)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4.1 </a:t>
          </a:r>
          <a:r>
            <a:rPr lang="en-US" sz="1600" i="1" kern="1200" dirty="0" smtClean="0">
              <a:latin typeface="Arial Narrow" pitchFamily="34" charset="0"/>
            </a:rPr>
            <a:t>(Mentorships)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4.2 </a:t>
          </a:r>
          <a:r>
            <a:rPr lang="en-US" sz="1600" i="1" kern="1200" dirty="0" smtClean="0">
              <a:latin typeface="Arial Narrow" pitchFamily="34" charset="0"/>
            </a:rPr>
            <a:t>(Invest full community)</a:t>
          </a:r>
          <a:endParaRPr lang="en-US" sz="1600" i="1" kern="1200" dirty="0">
            <a:latin typeface="Arial Narrow" pitchFamily="34" charset="0"/>
          </a:endParaRPr>
        </a:p>
      </dsp:txBody>
      <dsp:txXfrm>
        <a:off x="2993538" y="784203"/>
        <a:ext cx="2720764" cy="1632458"/>
      </dsp:txXfrm>
    </dsp:sp>
    <dsp:sp modelId="{835F2938-421A-47E1-A158-268E18E871FD}">
      <dsp:nvSpPr>
        <dsp:cNvPr id="0" name=""/>
        <dsp:cNvSpPr/>
      </dsp:nvSpPr>
      <dsp:spPr>
        <a:xfrm>
          <a:off x="1497117" y="2688738"/>
          <a:ext cx="2720764" cy="163245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3</a:t>
          </a:r>
          <a:endParaRPr lang="en-US" sz="20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1.3 </a:t>
          </a:r>
          <a:r>
            <a:rPr lang="en-US" sz="1600" i="1" kern="1200" dirty="0" smtClean="0">
              <a:latin typeface="Arial Narrow" pitchFamily="34" charset="0"/>
            </a:rPr>
            <a:t>(Learning Spaces)</a:t>
          </a:r>
          <a:endParaRPr lang="en-US" sz="16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5.1 </a:t>
          </a:r>
          <a:r>
            <a:rPr lang="en-US" sz="1600" i="1" kern="1200" dirty="0" smtClean="0">
              <a:latin typeface="Arial Narrow" pitchFamily="34" charset="0"/>
            </a:rPr>
            <a:t>(Health &amp; Safety)</a:t>
          </a:r>
          <a:endParaRPr lang="en-US" sz="16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5.2 </a:t>
          </a:r>
          <a:r>
            <a:rPr lang="en-US" sz="1600" i="1" kern="1200" dirty="0" smtClean="0">
              <a:latin typeface="Arial Narrow" pitchFamily="34" charset="0"/>
            </a:rPr>
            <a:t>(Fiscal Resources)</a:t>
          </a:r>
          <a:endParaRPr lang="en-US" sz="15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5.3  </a:t>
          </a:r>
          <a:r>
            <a:rPr lang="en-US" sz="1600" i="1" kern="1200" dirty="0" smtClean="0">
              <a:latin typeface="Arial Narrow" pitchFamily="34" charset="0"/>
            </a:rPr>
            <a:t>(HS of Future)</a:t>
          </a:r>
          <a:endParaRPr lang="en-US" sz="1600" kern="1200" dirty="0">
            <a:latin typeface="Arial Narrow" pitchFamily="34" charset="0"/>
          </a:endParaRPr>
        </a:p>
      </dsp:txBody>
      <dsp:txXfrm>
        <a:off x="1497117" y="2688738"/>
        <a:ext cx="2720764" cy="1632458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229941" y="249551"/>
          <a:ext cx="655563" cy="6555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229941" y="249551"/>
        <a:ext cx="655563" cy="655549"/>
      </dsp:txXfrm>
    </dsp:sp>
    <dsp:sp modelId="{4582437F-284C-42CA-B49A-814E0AB8494A}">
      <dsp:nvSpPr>
        <dsp:cNvPr id="0" name=""/>
        <dsp:cNvSpPr/>
      </dsp:nvSpPr>
      <dsp:spPr>
        <a:xfrm>
          <a:off x="603991" y="219684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431352" y="856394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927689" y="515600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675071" y="912606"/>
          <a:ext cx="72908" cy="7290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446349" y="323301"/>
          <a:ext cx="52791" cy="5284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279928" y="625573"/>
          <a:ext cx="52791" cy="5284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25115" y="367872"/>
          <a:ext cx="266517" cy="26643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5115" y="367872"/>
        <a:ext cx="266517" cy="266431"/>
      </dsp:txXfrm>
    </dsp:sp>
    <dsp:sp modelId="{E3298C32-B2A2-4E3D-8FA5-F16BFA237E48}">
      <dsp:nvSpPr>
        <dsp:cNvPr id="0" name=""/>
        <dsp:cNvSpPr/>
      </dsp:nvSpPr>
      <dsp:spPr>
        <a:xfrm>
          <a:off x="530230" y="325598"/>
          <a:ext cx="72908" cy="7290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50109" y="712418"/>
          <a:ext cx="131795" cy="1317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952682" y="242506"/>
          <a:ext cx="266517" cy="26643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952682" y="242506"/>
        <a:ext cx="266517" cy="266431"/>
      </dsp:txXfrm>
    </dsp:sp>
    <dsp:sp modelId="{A519F8A2-CE3D-4719-BB53-E6B554210D81}">
      <dsp:nvSpPr>
        <dsp:cNvPr id="0" name=""/>
        <dsp:cNvSpPr/>
      </dsp:nvSpPr>
      <dsp:spPr>
        <a:xfrm>
          <a:off x="833810" y="426458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869260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526450" y="794056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6AD63E-0A4E-4ADD-9A7B-9DDEFBA13C19}">
      <dsp:nvSpPr>
        <dsp:cNvPr id="0" name=""/>
        <dsp:cNvSpPr/>
      </dsp:nvSpPr>
      <dsp:spPr>
        <a:xfrm>
          <a:off x="0" y="723900"/>
          <a:ext cx="2720764" cy="163245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1</a:t>
          </a:r>
          <a:endParaRPr lang="en-US" sz="20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1.1 </a:t>
          </a:r>
          <a:r>
            <a:rPr lang="en-US" sz="1600" i="1" kern="1200" dirty="0" smtClean="0">
              <a:latin typeface="Arial Narrow" pitchFamily="34" charset="0"/>
            </a:rPr>
            <a:t>(Teaching Practices)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1.2 </a:t>
          </a:r>
          <a:r>
            <a:rPr lang="en-US" sz="1600" i="1" kern="1200" dirty="0" smtClean="0">
              <a:latin typeface="Arial Narrow" pitchFamily="34" charset="0"/>
            </a:rPr>
            <a:t>(PD Framework)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2.1 </a:t>
          </a:r>
          <a:r>
            <a:rPr lang="en-US" sz="1600" i="1" kern="1200" dirty="0" smtClean="0">
              <a:latin typeface="Arial Narrow" pitchFamily="34" charset="0"/>
            </a:rPr>
            <a:t>(Measures for LLL)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2.2 </a:t>
          </a:r>
          <a:r>
            <a:rPr lang="en-US" sz="1600" i="1" kern="1200" dirty="0" smtClean="0">
              <a:latin typeface="Arial Narrow" pitchFamily="34" charset="0"/>
            </a:rPr>
            <a:t>(PD assessments &amp; scoring &amp; grading)</a:t>
          </a:r>
          <a:endParaRPr lang="en-US" sz="1600" i="1" kern="1200" dirty="0">
            <a:latin typeface="Arial Narrow" pitchFamily="34" charset="0"/>
          </a:endParaRPr>
        </a:p>
      </dsp:txBody>
      <dsp:txXfrm>
        <a:off x="0" y="723900"/>
        <a:ext cx="2720764" cy="1632458"/>
      </dsp:txXfrm>
    </dsp:sp>
    <dsp:sp modelId="{455D2E47-01ED-4837-910C-309C12A8DB92}">
      <dsp:nvSpPr>
        <dsp:cNvPr id="0" name=""/>
        <dsp:cNvSpPr/>
      </dsp:nvSpPr>
      <dsp:spPr>
        <a:xfrm>
          <a:off x="2993538" y="784203"/>
          <a:ext cx="2720764" cy="16324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2 </a:t>
          </a:r>
          <a:endParaRPr lang="en-US" sz="20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3.1 </a:t>
          </a:r>
          <a:r>
            <a:rPr lang="en-US" sz="1600" i="1" kern="1200" dirty="0" smtClean="0">
              <a:latin typeface="Arial Narrow" pitchFamily="34" charset="0"/>
            </a:rPr>
            <a:t>(Transition to next grade level)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3.2 </a:t>
          </a:r>
          <a:r>
            <a:rPr lang="en-US" sz="1600" i="1" kern="1200" dirty="0" smtClean="0">
              <a:latin typeface="Arial Narrow" pitchFamily="34" charset="0"/>
            </a:rPr>
            <a:t>(World Languages)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4.1 </a:t>
          </a:r>
          <a:r>
            <a:rPr lang="en-US" sz="1600" i="1" kern="1200" dirty="0" smtClean="0">
              <a:latin typeface="Arial Narrow" pitchFamily="34" charset="0"/>
            </a:rPr>
            <a:t>(Mentorships)</a:t>
          </a:r>
          <a:endParaRPr lang="en-US" sz="1600" i="1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4.2 </a:t>
          </a:r>
          <a:r>
            <a:rPr lang="en-US" sz="1600" i="1" kern="1200" dirty="0" smtClean="0">
              <a:latin typeface="Arial Narrow" pitchFamily="34" charset="0"/>
            </a:rPr>
            <a:t>(Invest full community)</a:t>
          </a:r>
          <a:endParaRPr lang="en-US" sz="1600" i="1" kern="1200" dirty="0">
            <a:latin typeface="Arial Narrow" pitchFamily="34" charset="0"/>
          </a:endParaRPr>
        </a:p>
      </dsp:txBody>
      <dsp:txXfrm>
        <a:off x="2993538" y="784203"/>
        <a:ext cx="2720764" cy="1632458"/>
      </dsp:txXfrm>
    </dsp:sp>
    <dsp:sp modelId="{835F2938-421A-47E1-A158-268E18E871FD}">
      <dsp:nvSpPr>
        <dsp:cNvPr id="0" name=""/>
        <dsp:cNvSpPr/>
      </dsp:nvSpPr>
      <dsp:spPr>
        <a:xfrm>
          <a:off x="1497117" y="2688738"/>
          <a:ext cx="2720764" cy="163245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 Narrow" pitchFamily="34" charset="0"/>
            </a:rPr>
            <a:t>Group 3</a:t>
          </a:r>
          <a:endParaRPr lang="en-US" sz="20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1.3 </a:t>
          </a:r>
          <a:r>
            <a:rPr lang="en-US" sz="1600" i="1" kern="1200" dirty="0" smtClean="0">
              <a:latin typeface="Arial Narrow" pitchFamily="34" charset="0"/>
            </a:rPr>
            <a:t>(Learning Spaces)</a:t>
          </a:r>
          <a:endParaRPr lang="en-US" sz="16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5.1 </a:t>
          </a:r>
          <a:r>
            <a:rPr lang="en-US" sz="1600" i="1" kern="1200" dirty="0" smtClean="0">
              <a:latin typeface="Arial Narrow" pitchFamily="34" charset="0"/>
            </a:rPr>
            <a:t>(Health &amp; Safety)</a:t>
          </a:r>
          <a:endParaRPr lang="en-US" sz="16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5.2 </a:t>
          </a:r>
          <a:r>
            <a:rPr lang="en-US" sz="1600" i="1" kern="1200" dirty="0" smtClean="0">
              <a:latin typeface="Arial Narrow" pitchFamily="34" charset="0"/>
            </a:rPr>
            <a:t>(Fiscal Resources)</a:t>
          </a:r>
          <a:endParaRPr lang="en-US" sz="1500" kern="1200" dirty="0">
            <a:latin typeface="Arial Narrow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 Narrow" pitchFamily="34" charset="0"/>
            </a:rPr>
            <a:t>5.3  </a:t>
          </a:r>
          <a:r>
            <a:rPr lang="en-US" sz="1600" i="1" kern="1200" dirty="0" smtClean="0">
              <a:latin typeface="Arial Narrow" pitchFamily="34" charset="0"/>
            </a:rPr>
            <a:t>(HS of Future)</a:t>
          </a:r>
          <a:endParaRPr lang="en-US" sz="1600" kern="1200" dirty="0">
            <a:latin typeface="Arial Narrow" pitchFamily="34" charset="0"/>
          </a:endParaRPr>
        </a:p>
      </dsp:txBody>
      <dsp:txXfrm>
        <a:off x="1497117" y="2688738"/>
        <a:ext cx="2720764" cy="1632458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229941" y="249551"/>
          <a:ext cx="655563" cy="6555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229941" y="249551"/>
        <a:ext cx="655563" cy="655549"/>
      </dsp:txXfrm>
    </dsp:sp>
    <dsp:sp modelId="{4582437F-284C-42CA-B49A-814E0AB8494A}">
      <dsp:nvSpPr>
        <dsp:cNvPr id="0" name=""/>
        <dsp:cNvSpPr/>
      </dsp:nvSpPr>
      <dsp:spPr>
        <a:xfrm>
          <a:off x="603991" y="219684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431352" y="856394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927689" y="515600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675071" y="912606"/>
          <a:ext cx="72908" cy="7290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446349" y="323301"/>
          <a:ext cx="52791" cy="5284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279928" y="625573"/>
          <a:ext cx="52791" cy="5284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25115" y="367872"/>
          <a:ext cx="266517" cy="26643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25115" y="367872"/>
        <a:ext cx="266517" cy="266431"/>
      </dsp:txXfrm>
    </dsp:sp>
    <dsp:sp modelId="{E3298C32-B2A2-4E3D-8FA5-F16BFA237E48}">
      <dsp:nvSpPr>
        <dsp:cNvPr id="0" name=""/>
        <dsp:cNvSpPr/>
      </dsp:nvSpPr>
      <dsp:spPr>
        <a:xfrm>
          <a:off x="530230" y="325598"/>
          <a:ext cx="72908" cy="7290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50109" y="712418"/>
          <a:ext cx="131795" cy="1317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952682" y="242506"/>
          <a:ext cx="266517" cy="26643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952682" y="242506"/>
        <a:ext cx="266517" cy="266431"/>
      </dsp:txXfrm>
    </dsp:sp>
    <dsp:sp modelId="{A519F8A2-CE3D-4719-BB53-E6B554210D81}">
      <dsp:nvSpPr>
        <dsp:cNvPr id="0" name=""/>
        <dsp:cNvSpPr/>
      </dsp:nvSpPr>
      <dsp:spPr>
        <a:xfrm>
          <a:off x="833810" y="426458"/>
          <a:ext cx="72908" cy="7290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869260"/>
          <a:ext cx="52791" cy="5284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526450" y="794056"/>
          <a:ext cx="52791" cy="52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516792" y="75825"/>
        <a:ext cx="1473379" cy="1473348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56447" y="341750"/>
        <a:ext cx="598997" cy="598805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141154" y="59990"/>
        <a:ext cx="598997" cy="598805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516792" y="75825"/>
        <a:ext cx="1473379" cy="1473348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56447" y="341750"/>
        <a:ext cx="598997" cy="598805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141154" y="59990"/>
        <a:ext cx="598997" cy="598805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516792" y="75825"/>
        <a:ext cx="1473379" cy="1473348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56447" y="341750"/>
        <a:ext cx="598997" cy="598805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141154" y="59990"/>
        <a:ext cx="598997" cy="598805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516792" y="75825"/>
        <a:ext cx="1473379" cy="1473348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56447" y="341750"/>
        <a:ext cx="598997" cy="598805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141154" y="59990"/>
        <a:ext cx="598997" cy="598805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516792" y="75825"/>
        <a:ext cx="1473379" cy="1473348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56447" y="341750"/>
        <a:ext cx="598997" cy="598805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141154" y="59990"/>
        <a:ext cx="598997" cy="598805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516792" y="75825"/>
        <a:ext cx="1473379" cy="1473348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56447" y="341750"/>
        <a:ext cx="598997" cy="598805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141154" y="59990"/>
        <a:ext cx="598997" cy="598805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516792" y="75825"/>
        <a:ext cx="1473379" cy="1473348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56447" y="341750"/>
        <a:ext cx="598997" cy="598805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141154" y="59990"/>
        <a:ext cx="598997" cy="598805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A15F8E-38AB-4898-9757-9B3B41575C4D}">
      <dsp:nvSpPr>
        <dsp:cNvPr id="0" name=""/>
        <dsp:cNvSpPr/>
      </dsp:nvSpPr>
      <dsp:spPr>
        <a:xfrm>
          <a:off x="0" y="37805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Inputs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*Funding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*Personnel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*Content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0" u="none" kern="1200" dirty="0" smtClean="0">
            <a:latin typeface="Arial Narrow" pitchFamily="34" charset="0"/>
          </a:endParaRPr>
        </a:p>
      </dsp:txBody>
      <dsp:txXfrm>
        <a:off x="0" y="37805"/>
        <a:ext cx="1245691" cy="1898046"/>
      </dsp:txXfrm>
    </dsp:sp>
    <dsp:sp modelId="{462DF02E-78CD-4A02-87F4-95DCDC8A4E4F}">
      <dsp:nvSpPr>
        <dsp:cNvPr id="0" name=""/>
        <dsp:cNvSpPr/>
      </dsp:nvSpPr>
      <dsp:spPr>
        <a:xfrm>
          <a:off x="1355545" y="832363"/>
          <a:ext cx="232891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1355545" y="832363"/>
        <a:ext cx="232891" cy="308931"/>
      </dsp:txXfrm>
    </dsp:sp>
    <dsp:sp modelId="{29BF5FD7-FCB6-4806-BFD9-7FEDDC35ED44}">
      <dsp:nvSpPr>
        <dsp:cNvPr id="0" name=""/>
        <dsp:cNvSpPr/>
      </dsp:nvSpPr>
      <dsp:spPr>
        <a:xfrm>
          <a:off x="1685108" y="37805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Activities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u="none" kern="1200" dirty="0" smtClean="0">
              <a:latin typeface="Arial Narrow" pitchFamily="34" charset="0"/>
            </a:rPr>
            <a:t>*Develop and Implement World Languages Program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 Narrow" pitchFamily="34" charset="0"/>
          </a:endParaRPr>
        </a:p>
      </dsp:txBody>
      <dsp:txXfrm>
        <a:off x="1685108" y="37805"/>
        <a:ext cx="1245691" cy="1898046"/>
      </dsp:txXfrm>
    </dsp:sp>
    <dsp:sp modelId="{198E55DE-76DA-43E4-A66D-4795CA0C620F}">
      <dsp:nvSpPr>
        <dsp:cNvPr id="0" name=""/>
        <dsp:cNvSpPr/>
      </dsp:nvSpPr>
      <dsp:spPr>
        <a:xfrm>
          <a:off x="3055369" y="832363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055369" y="832363"/>
        <a:ext cx="264086" cy="308931"/>
      </dsp:txXfrm>
    </dsp:sp>
    <dsp:sp modelId="{190AA17A-8629-4ABD-9FF3-6E96B07F9122}">
      <dsp:nvSpPr>
        <dsp:cNvPr id="0" name=""/>
        <dsp:cNvSpPr/>
      </dsp:nvSpPr>
      <dsp:spPr>
        <a:xfrm>
          <a:off x="3429076" y="37805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Outputs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none" kern="1200" dirty="0" smtClean="0">
              <a:latin typeface="Arial Narrow" pitchFamily="34" charset="0"/>
            </a:rPr>
            <a:t>*</a:t>
          </a:r>
          <a:r>
            <a:rPr lang="en-US" sz="1400" u="none" kern="1200" dirty="0" smtClean="0">
              <a:latin typeface="Arial Narrow" pitchFamily="34" charset="0"/>
            </a:rPr>
            <a:t>PK-12 World Languages Program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u="none" kern="1200" dirty="0" smtClean="0">
            <a:latin typeface="Arial Narrow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</dsp:txBody>
      <dsp:txXfrm>
        <a:off x="3429076" y="37805"/>
        <a:ext cx="1245691" cy="1898046"/>
      </dsp:txXfrm>
    </dsp:sp>
    <dsp:sp modelId="{101D8A9C-ACC2-4E56-ADEB-92835DE836E9}">
      <dsp:nvSpPr>
        <dsp:cNvPr id="0" name=""/>
        <dsp:cNvSpPr/>
      </dsp:nvSpPr>
      <dsp:spPr>
        <a:xfrm>
          <a:off x="4799337" y="832363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4799337" y="832363"/>
        <a:ext cx="264086" cy="308931"/>
      </dsp:txXfrm>
    </dsp:sp>
    <dsp:sp modelId="{3B982A94-AC5D-4FFF-A7C7-1EEE92472E80}">
      <dsp:nvSpPr>
        <dsp:cNvPr id="0" name=""/>
        <dsp:cNvSpPr/>
      </dsp:nvSpPr>
      <dsp:spPr>
        <a:xfrm>
          <a:off x="5173044" y="37805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Outcomes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*Increased  student opportunities for participation in World Languages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none" kern="1200" dirty="0" smtClean="0">
            <a:latin typeface="Arial Narrow" pitchFamily="34" charset="0"/>
          </a:endParaRPr>
        </a:p>
      </dsp:txBody>
      <dsp:txXfrm>
        <a:off x="5173044" y="37805"/>
        <a:ext cx="1245691" cy="1898046"/>
      </dsp:txXfrm>
    </dsp:sp>
    <dsp:sp modelId="{317C8B88-5A92-4BAE-A7D0-963AFFFB29BB}">
      <dsp:nvSpPr>
        <dsp:cNvPr id="0" name=""/>
        <dsp:cNvSpPr/>
      </dsp:nvSpPr>
      <dsp:spPr>
        <a:xfrm rot="1153">
          <a:off x="6560029" y="832669"/>
          <a:ext cx="299541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153">
        <a:off x="6560029" y="832669"/>
        <a:ext cx="299541" cy="308931"/>
      </dsp:txXfrm>
    </dsp:sp>
    <dsp:sp modelId="{2EC30066-1B6C-46CB-80F6-EA388B0444A3}">
      <dsp:nvSpPr>
        <dsp:cNvPr id="0" name=""/>
        <dsp:cNvSpPr/>
      </dsp:nvSpPr>
      <dsp:spPr>
        <a:xfrm>
          <a:off x="6983908" y="38412"/>
          <a:ext cx="1245691" cy="1898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 Narrow" pitchFamily="34" charset="0"/>
            </a:rPr>
            <a:t>Impact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none" kern="1200" dirty="0" smtClean="0">
              <a:latin typeface="Arial Narrow" pitchFamily="34" charset="0"/>
            </a:rPr>
            <a:t>*Multi-lingual students with stronger problem-solving skills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u="sng" kern="1200" dirty="0" smtClean="0">
            <a:latin typeface="Arial Narrow" pitchFamily="34" charset="0"/>
          </a:endParaRPr>
        </a:p>
      </dsp:txBody>
      <dsp:txXfrm>
        <a:off x="6983908" y="38412"/>
        <a:ext cx="1245691" cy="189804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1BFD76-5406-4C54-93D8-AB8EE9E6B592}">
      <dsp:nvSpPr>
        <dsp:cNvPr id="0" name=""/>
        <dsp:cNvSpPr/>
      </dsp:nvSpPr>
      <dsp:spPr>
        <a:xfrm>
          <a:off x="516792" y="75825"/>
          <a:ext cx="1473379" cy="14733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i="1" kern="1200" dirty="0" smtClean="0">
            <a:solidFill>
              <a:schemeClr val="tx1"/>
            </a:solidFill>
            <a:latin typeface="Arial Narrow" pitchFamily="34" charset="0"/>
          </a:endParaRPr>
        </a:p>
      </dsp:txBody>
      <dsp:txXfrm>
        <a:off x="516792" y="75825"/>
        <a:ext cx="1473379" cy="1473348"/>
      </dsp:txXfrm>
    </dsp:sp>
    <dsp:sp modelId="{4582437F-284C-42CA-B49A-814E0AB8494A}">
      <dsp:nvSpPr>
        <dsp:cNvPr id="0" name=""/>
        <dsp:cNvSpPr/>
      </dsp:nvSpPr>
      <dsp:spPr>
        <a:xfrm>
          <a:off x="1357471" y="8698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0D13AA-6AD3-4E0B-B225-53FD25F31DE4}">
      <dsp:nvSpPr>
        <dsp:cNvPr id="0" name=""/>
        <dsp:cNvSpPr/>
      </dsp:nvSpPr>
      <dsp:spPr>
        <a:xfrm>
          <a:off x="969465" y="1439705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F1A14-7070-42CE-828C-04E4BDCEAA09}">
      <dsp:nvSpPr>
        <dsp:cNvPr id="0" name=""/>
        <dsp:cNvSpPr/>
      </dsp:nvSpPr>
      <dsp:spPr>
        <a:xfrm>
          <a:off x="2084981" y="673770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AEE0A2-AE86-444C-8216-FD9A9211D8D6}">
      <dsp:nvSpPr>
        <dsp:cNvPr id="0" name=""/>
        <dsp:cNvSpPr/>
      </dsp:nvSpPr>
      <dsp:spPr>
        <a:xfrm>
          <a:off x="1517222" y="1566041"/>
          <a:ext cx="163861" cy="16385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0D6EB-0FF2-4578-8D11-DAC10F5A95AA}">
      <dsp:nvSpPr>
        <dsp:cNvPr id="0" name=""/>
        <dsp:cNvSpPr/>
      </dsp:nvSpPr>
      <dsp:spPr>
        <a:xfrm>
          <a:off x="1003169" y="241576"/>
          <a:ext cx="118648" cy="1187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FBA3E-5CFD-488B-A65A-E93A58B81286}">
      <dsp:nvSpPr>
        <dsp:cNvPr id="0" name=""/>
        <dsp:cNvSpPr/>
      </dsp:nvSpPr>
      <dsp:spPr>
        <a:xfrm>
          <a:off x="629138" y="920935"/>
          <a:ext cx="118648" cy="118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5F3469-7C8F-4071-A762-C40CB0327143}">
      <dsp:nvSpPr>
        <dsp:cNvPr id="0" name=""/>
        <dsp:cNvSpPr/>
      </dsp:nvSpPr>
      <dsp:spPr>
        <a:xfrm>
          <a:off x="56447" y="341750"/>
          <a:ext cx="598997" cy="5988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56447" y="341750"/>
        <a:ext cx="598997" cy="598805"/>
      </dsp:txXfrm>
    </dsp:sp>
    <dsp:sp modelId="{E3298C32-B2A2-4E3D-8FA5-F16BFA237E48}">
      <dsp:nvSpPr>
        <dsp:cNvPr id="0" name=""/>
        <dsp:cNvSpPr/>
      </dsp:nvSpPr>
      <dsp:spPr>
        <a:xfrm>
          <a:off x="1191692" y="246740"/>
          <a:ext cx="163861" cy="1638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14264D-90F4-413E-90CA-95D16EEC8AE4}">
      <dsp:nvSpPr>
        <dsp:cNvPr id="0" name=""/>
        <dsp:cNvSpPr/>
      </dsp:nvSpPr>
      <dsp:spPr>
        <a:xfrm>
          <a:off x="112620" y="1116119"/>
          <a:ext cx="296210" cy="2962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6030ED-D086-4DD9-8DB2-DFED063F23C0}">
      <dsp:nvSpPr>
        <dsp:cNvPr id="0" name=""/>
        <dsp:cNvSpPr/>
      </dsp:nvSpPr>
      <dsp:spPr>
        <a:xfrm>
          <a:off x="2141154" y="59990"/>
          <a:ext cx="598997" cy="59880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141154" y="59990"/>
        <a:ext cx="598997" cy="598805"/>
      </dsp:txXfrm>
    </dsp:sp>
    <dsp:sp modelId="{A519F8A2-CE3D-4719-BB53-E6B554210D81}">
      <dsp:nvSpPr>
        <dsp:cNvPr id="0" name=""/>
        <dsp:cNvSpPr/>
      </dsp:nvSpPr>
      <dsp:spPr>
        <a:xfrm>
          <a:off x="1873989" y="473422"/>
          <a:ext cx="163861" cy="16385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4A9208-4C2A-468C-8707-6A258026FA40}">
      <dsp:nvSpPr>
        <dsp:cNvPr id="0" name=""/>
        <dsp:cNvSpPr/>
      </dsp:nvSpPr>
      <dsp:spPr>
        <a:xfrm>
          <a:off x="0" y="1468621"/>
          <a:ext cx="118648" cy="1187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335833-68D2-4727-A3B4-9DD9ED492508}">
      <dsp:nvSpPr>
        <dsp:cNvPr id="0" name=""/>
        <dsp:cNvSpPr/>
      </dsp:nvSpPr>
      <dsp:spPr>
        <a:xfrm>
          <a:off x="1183197" y="1299599"/>
          <a:ext cx="118648" cy="1187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67AD7-3E58-4F55-8C77-531333630434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9FFD4-0E5F-4458-A32C-B1AA3FFF65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 – Billy</a:t>
            </a:r>
          </a:p>
          <a:p>
            <a:r>
              <a:rPr lang="en-US" dirty="0" smtClean="0"/>
              <a:t>Group</a:t>
            </a:r>
            <a:r>
              <a:rPr lang="en-US" baseline="0" dirty="0" smtClean="0"/>
              <a:t> 2 – Melissa (or Debbie if she is there)</a:t>
            </a:r>
          </a:p>
          <a:p>
            <a:r>
              <a:rPr lang="en-US" baseline="0" dirty="0" smtClean="0"/>
              <a:t>Group 3 - Dean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9FFD4-0E5F-4458-A32C-B1AA3FFF656D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 – Billy</a:t>
            </a:r>
          </a:p>
          <a:p>
            <a:r>
              <a:rPr lang="en-US" dirty="0" smtClean="0"/>
              <a:t>Group</a:t>
            </a:r>
            <a:r>
              <a:rPr lang="en-US" baseline="0" dirty="0" smtClean="0"/>
              <a:t> 2 – Melissa (or Debbie if she is there)</a:t>
            </a:r>
          </a:p>
          <a:p>
            <a:r>
              <a:rPr lang="en-US" baseline="0" dirty="0" smtClean="0"/>
              <a:t>Group 3 - Dean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9FFD4-0E5F-4458-A32C-B1AA3FFF656D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 – Billy</a:t>
            </a:r>
          </a:p>
          <a:p>
            <a:r>
              <a:rPr lang="en-US" dirty="0" smtClean="0"/>
              <a:t>Group</a:t>
            </a:r>
            <a:r>
              <a:rPr lang="en-US" baseline="0" dirty="0" smtClean="0"/>
              <a:t> 2 – Melissa (or Debbie if she is there)</a:t>
            </a:r>
          </a:p>
          <a:p>
            <a:r>
              <a:rPr lang="en-US" baseline="0" dirty="0" smtClean="0"/>
              <a:t>Group 3 - Dean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9FFD4-0E5F-4458-A32C-B1AA3FFF656D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F59B6-B85C-4E88-BAC2-B479FE9A5727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228600"/>
            <a:ext cx="7924800" cy="241768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Horizon 2020 Strategic Plan</a:t>
            </a:r>
          </a:p>
          <a:p>
            <a:pPr algn="r"/>
            <a:r>
              <a:rPr lang="en-US" sz="32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“</a:t>
            </a:r>
            <a:r>
              <a:rPr lang="en-US" sz="32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Unleashing each student’s potential”</a:t>
            </a:r>
          </a:p>
          <a:p>
            <a:pPr algn="r"/>
            <a:endParaRPr lang="en-US" sz="3200" dirty="0" smtClean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  <a:p>
            <a:pPr algn="r"/>
            <a:r>
              <a:rPr lang="en-US" sz="24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Draft </a:t>
            </a:r>
            <a:r>
              <a:rPr lang="en-US" sz="24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Strategies and KPIs – August 22, 2013</a:t>
            </a:r>
            <a:endParaRPr lang="en-US" sz="20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33400" y="3048000"/>
            <a:ext cx="4419600" cy="4495800"/>
            <a:chOff x="228600" y="2590800"/>
            <a:chExt cx="4419600" cy="4495800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xmlns="" val="1198158102"/>
                </p:ext>
              </p:extLst>
            </p:nvPr>
          </p:nvGraphicFramePr>
          <p:xfrm>
            <a:off x="228600" y="2590800"/>
            <a:ext cx="4419600" cy="4495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7" name="Picture 6" descr="Internal_Print_No_Background_Full_Color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9512" y="4267200"/>
              <a:ext cx="1694688" cy="847344"/>
            </a:xfrm>
            <a:prstGeom prst="rect">
              <a:avLst/>
            </a:prstGeom>
          </p:spPr>
        </p:pic>
      </p:grpSp>
      <p:cxnSp>
        <p:nvCxnSpPr>
          <p:cNvPr id="10" name="Straight Connector 9"/>
          <p:cNvCxnSpPr/>
          <p:nvPr/>
        </p:nvCxnSpPr>
        <p:spPr>
          <a:xfrm flipH="1">
            <a:off x="685800" y="1905000"/>
            <a:ext cx="7543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6"/>
          <p:cNvGraphicFramePr>
            <a:graphicFrameLocks/>
          </p:cNvGraphicFramePr>
          <p:nvPr/>
        </p:nvGraphicFramePr>
        <p:xfrm>
          <a:off x="228600" y="1447800"/>
          <a:ext cx="5715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304800" y="1600200"/>
            <a:ext cx="5715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76400" y="152400"/>
            <a:ext cx="4267200" cy="125991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Report Out</a:t>
            </a:r>
          </a:p>
          <a:p>
            <a:pPr algn="ctr"/>
            <a:r>
              <a:rPr lang="en-US" sz="20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20 Minutes</a:t>
            </a:r>
            <a:endParaRPr lang="en-US" sz="10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248400" y="539833"/>
          <a:ext cx="2603704" cy="5575670"/>
        </p:xfrm>
        <a:graphic>
          <a:graphicData uri="http://schemas.openxmlformats.org/drawingml/2006/table">
            <a:tbl>
              <a:tblPr/>
              <a:tblGrid>
                <a:gridCol w="2603704"/>
              </a:tblGrid>
              <a:tr h="1201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Strategies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</a:t>
                      </a:r>
                      <a:endParaRPr lang="en-US" sz="1600" dirty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What strategies did you identify</a:t>
                      </a:r>
                      <a:r>
                        <a:rPr lang="en-US" sz="1400" i="1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as having merit?  Why?</a:t>
                      </a:r>
                      <a:endParaRPr lang="en-US" sz="1400" i="1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851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Performance Indicators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What performance indicators did you identify</a:t>
                      </a:r>
                      <a:r>
                        <a:rPr lang="en-US" sz="1600" i="1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as having merit?  Why?</a:t>
                      </a:r>
                      <a:endParaRPr lang="en-US" sz="1600" i="1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600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368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Consider Again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</a:t>
                      </a:r>
                      <a:endParaRPr lang="en-US" sz="1600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What do we </a:t>
                      </a:r>
                      <a:r>
                        <a:rPr lang="en-US" sz="1600" b="1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need</a:t>
                      </a:r>
                      <a:r>
                        <a:rPr lang="en-US" sz="16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as a team to support this endeavor? (ex. Professional Development,</a:t>
                      </a:r>
                      <a:r>
                        <a:rPr lang="en-US" sz="1600" i="1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Funds,</a:t>
                      </a:r>
                      <a:r>
                        <a:rPr lang="en-US" sz="16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Meeting Time)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</a:t>
                      </a:r>
                      <a:endParaRPr lang="en-US" sz="1600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228600" y="228600"/>
          <a:ext cx="1219200" cy="1205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838200" y="19812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124200" y="381000"/>
            <a:ext cx="5410200" cy="132802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Proposed Use of </a:t>
            </a: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Work Sessions</a:t>
            </a:r>
            <a:endParaRPr lang="en-US" sz="14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" y="2133600"/>
          <a:ext cx="8839200" cy="454570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066800"/>
                <a:gridCol w="7772400"/>
              </a:tblGrid>
              <a:tr h="549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</a:rPr>
                        <a:t>September 26, 2013</a:t>
                      </a:r>
                      <a:endParaRPr lang="en-US" sz="1200" b="1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 Narrow" pitchFamily="34" charset="0"/>
                        </a:rPr>
                        <a:t>Topic</a:t>
                      </a:r>
                      <a:r>
                        <a:rPr lang="en-US" sz="1400" dirty="0">
                          <a:latin typeface="Arial Narrow" pitchFamily="34" charset="0"/>
                        </a:rPr>
                        <a:t>:   Second/Final Draft of Strategies and KPIs for Horizon 2020 Strategic Plan revised with additional input from Leadership Team (Central and School-Based Staff)</a:t>
                      </a:r>
                      <a:endParaRPr lang="en-US" sz="1400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</a:tr>
              <a:tr h="12358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</a:rPr>
                        <a:t>October 24, 2013</a:t>
                      </a:r>
                      <a:endParaRPr lang="en-US" sz="1200" b="1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 Narrow" pitchFamily="34" charset="0"/>
                        </a:rPr>
                        <a:t>Topic</a:t>
                      </a:r>
                      <a:r>
                        <a:rPr lang="en-US" sz="1400" dirty="0">
                          <a:latin typeface="Arial Narrow" pitchFamily="34" charset="0"/>
                        </a:rPr>
                        <a:t>:  Board priorities that will require budget initiatives or have key budgetary implications for the 2014-15 budget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Arial Narrow" pitchFamily="34" charset="0"/>
                        </a:rPr>
                        <a:t>PK-12 World Languages Program (Priority 3.2)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Arial Narrow" pitchFamily="34" charset="0"/>
                        </a:rPr>
                        <a:t>Health &amp; Safety of School Community (Priority 5.1)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Arial Narrow" pitchFamily="34" charset="0"/>
                        </a:rPr>
                        <a:t>Comprehensive PD Framework (Priority 1.2)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Arial Narrow" pitchFamily="34" charset="0"/>
                        </a:rPr>
                        <a:t>Learning Spaces/Digital Integration/Supportive Tech (Priority 1.3)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latin typeface="Arial Narrow" pitchFamily="34" charset="0"/>
                        </a:rPr>
                        <a:t>Expansion of Current Strategies (ex. AVID) to promote opportunity and achievement for all students (Objective 3 &amp; Priority 3.1)</a:t>
                      </a:r>
                      <a:endParaRPr lang="en-US" sz="1400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/>
                </a:tc>
              </a:tr>
              <a:tr h="21600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1" dirty="0">
                          <a:latin typeface="Arial Narrow" pitchFamily="34" charset="0"/>
                        </a:rPr>
                        <a:t>No Work Sessions Scheduled in November &amp; December 2013</a:t>
                      </a:r>
                      <a:endParaRPr lang="en-US" sz="1100" b="1" i="1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79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</a:rPr>
                        <a:t>January 2014</a:t>
                      </a:r>
                      <a:endParaRPr lang="en-US" sz="1200" b="1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Narrow" pitchFamily="34" charset="0"/>
                        </a:rPr>
                        <a:t>Reserved for Budget</a:t>
                      </a:r>
                      <a:endParaRPr lang="en-US" sz="1400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</a:tr>
              <a:tr h="3316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</a:rPr>
                        <a:t>February 2014</a:t>
                      </a:r>
                      <a:endParaRPr lang="en-US" sz="1200" b="1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Narrow" pitchFamily="34" charset="0"/>
                        </a:rPr>
                        <a:t>Topic:  High School of the Future (Priority 5.3)</a:t>
                      </a:r>
                      <a:endParaRPr lang="en-US" sz="1400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</a:tr>
              <a:tr h="3316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</a:rPr>
                        <a:t>March 2014</a:t>
                      </a:r>
                      <a:endParaRPr lang="en-US" sz="1200" b="1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Narrow" pitchFamily="34" charset="0"/>
                        </a:rPr>
                        <a:t>Long-Range Planning Advisory Committee</a:t>
                      </a:r>
                      <a:endParaRPr lang="en-US" sz="1400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</a:tr>
              <a:tr h="3279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</a:rPr>
                        <a:t>April 2014</a:t>
                      </a:r>
                      <a:endParaRPr lang="en-US" sz="1200" b="1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Narrow" pitchFamily="34" charset="0"/>
                        </a:rPr>
                        <a:t>Topic:  Community Engagement, Mentorships, Internships, Field Trips (Priority 4.1, 4.2)</a:t>
                      </a:r>
                      <a:endParaRPr lang="en-US" sz="1400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</a:tr>
              <a:tr h="3316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</a:rPr>
                        <a:t>May 2014</a:t>
                      </a:r>
                      <a:endParaRPr lang="en-US" sz="1200" b="1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Narrow" pitchFamily="34" charset="0"/>
                        </a:rPr>
                        <a:t>Topic:  Strategic Communications (Priority 4.2)</a:t>
                      </a:r>
                      <a:endParaRPr lang="en-US" sz="1400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</a:tr>
              <a:tr h="411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</a:rPr>
                        <a:t>June 2014</a:t>
                      </a:r>
                      <a:endParaRPr lang="en-US" sz="1200" b="1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Narrow" pitchFamily="34" charset="0"/>
                        </a:rPr>
                        <a:t>Topic:  Performance Review - EOY Update including </a:t>
                      </a:r>
                      <a:r>
                        <a:rPr lang="en-US" sz="1400">
                          <a:latin typeface="Arial Narrow" pitchFamily="34" charset="0"/>
                        </a:rPr>
                        <a:t>Performance </a:t>
                      </a:r>
                      <a:r>
                        <a:rPr lang="en-US" sz="1400" smtClean="0">
                          <a:latin typeface="Arial Narrow" pitchFamily="34" charset="0"/>
                        </a:rPr>
                        <a:t>Tasks/Assessments</a:t>
                      </a:r>
                      <a:endParaRPr lang="en-US" sz="1400" dirty="0"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44777" marR="44777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5908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76600" y="685800"/>
            <a:ext cx="5257800" cy="122586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Objectives</a:t>
            </a:r>
            <a:endParaRPr lang="en-US" sz="32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19200" y="2749927"/>
            <a:ext cx="73152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5760" marR="0" lvl="0" indent="-36576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Discuss draft strategies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(</a:t>
            </a:r>
            <a:r>
              <a:rPr lang="en-US" sz="3200" i="1" dirty="0" smtClean="0">
                <a:latin typeface="Arial Narrow" pitchFamily="34" charset="0"/>
                <a:ea typeface="Malgun Gothic"/>
                <a:cs typeface="Mangal" pitchFamily="2"/>
              </a:rPr>
              <a:t>what we will do)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and KPIs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(evidence of how we are progressing</a:t>
            </a:r>
            <a:r>
              <a:rPr kumimoji="0" lang="en-US" sz="3200" b="0" i="1" u="none" strike="noStrike" cap="none" normalizeH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)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,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giving feedback to staff</a:t>
            </a:r>
          </a:p>
          <a:p>
            <a:pPr marL="365760" marR="0" lvl="0" indent="-36576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365760" marR="0" lvl="0" indent="-36576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Review the proposed use of Board work sessions, giving direction to staff so they may begin the necessary coordination and scheduling</a:t>
            </a:r>
            <a:endParaRPr kumimoji="0" lang="en-US" sz="6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19812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76600" y="381000"/>
            <a:ext cx="5257800" cy="122586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Timeline </a:t>
            </a:r>
            <a:endParaRPr lang="en-US" sz="32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62000" y="2057400"/>
            <a:ext cx="83820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5760" marR="0" lvl="0" indent="-36576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July Leadership Team Meeting</a:t>
            </a: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1" u="none" strike="noStrike" cap="none" normalizeH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Initial suggestions for draft strategies and KPIs</a:t>
            </a: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3200" dirty="0" smtClean="0">
                <a:latin typeface="Arial Narrow" pitchFamily="34" charset="0"/>
                <a:ea typeface="Malgun Gothic"/>
                <a:cs typeface="Mangal" pitchFamily="2"/>
              </a:rPr>
              <a:t>August Strategic Cabinet Meetings</a:t>
            </a: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 smtClean="0">
                <a:latin typeface="Arial Narrow" pitchFamily="34" charset="0"/>
                <a:ea typeface="Malgun Gothic"/>
                <a:cs typeface="Mangal" pitchFamily="2"/>
              </a:rPr>
              <a:t>Additional suggestions for draft strategies and KPIs</a:t>
            </a: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3200" dirty="0" smtClean="0">
                <a:latin typeface="Arial Narrow" pitchFamily="34" charset="0"/>
                <a:ea typeface="Malgun Gothic"/>
                <a:cs typeface="Mangal" pitchFamily="2"/>
              </a:rPr>
              <a:t>August Work Session</a:t>
            </a: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 smtClean="0">
                <a:latin typeface="Arial Narrow" pitchFamily="34" charset="0"/>
                <a:ea typeface="Malgun Gothic"/>
                <a:cs typeface="Mangal" pitchFamily="2"/>
              </a:rPr>
              <a:t>Board Feedback</a:t>
            </a: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3200" dirty="0" smtClean="0">
                <a:latin typeface="Arial Narrow" pitchFamily="34" charset="0"/>
                <a:ea typeface="Malgun Gothic"/>
                <a:cs typeface="Mangal" pitchFamily="2"/>
              </a:rPr>
              <a:t>September Principal &amp; Strategic Cabinet Meetings</a:t>
            </a: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r>
              <a:rPr lang="en-US" sz="2800" i="1" dirty="0" smtClean="0">
                <a:latin typeface="Arial Narrow" pitchFamily="34" charset="0"/>
                <a:ea typeface="Malgun Gothic"/>
                <a:cs typeface="Mangal" pitchFamily="2"/>
              </a:rPr>
              <a:t>Refinement of strategies and KPIs</a:t>
            </a: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3200" dirty="0" smtClean="0">
                <a:latin typeface="Arial Narrow" pitchFamily="34" charset="0"/>
                <a:ea typeface="Malgun Gothic"/>
                <a:cs typeface="Mangal" pitchFamily="2"/>
              </a:rPr>
              <a:t>September Work Session</a:t>
            </a: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r>
              <a:rPr lang="en-US" sz="2800" i="1" dirty="0" smtClean="0">
                <a:latin typeface="Arial Narrow" pitchFamily="34" charset="0"/>
                <a:ea typeface="Malgun Gothic"/>
                <a:cs typeface="Mangal" pitchFamily="2"/>
              </a:rPr>
              <a:t>Present final strategies, KPIs, and RACI chart to Board</a:t>
            </a: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</a:pP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822960" lvl="1" indent="-365760" fontAlgn="base">
              <a:spcBef>
                <a:spcPct val="0"/>
              </a:spcBef>
              <a:spcAft>
                <a:spcPct val="0"/>
              </a:spcAft>
            </a:pPr>
            <a:endParaRPr lang="en-US" sz="2800" i="1" dirty="0" smtClean="0">
              <a:latin typeface="Arial Narrow" pitchFamily="34" charset="0"/>
              <a:ea typeface="Malgun Gothic"/>
              <a:cs typeface="Mangal" pitchFamily="2"/>
            </a:endParaRPr>
          </a:p>
          <a:p>
            <a:pPr marL="365760" indent="-365760" fontAlgn="base">
              <a:spcBef>
                <a:spcPct val="0"/>
              </a:spcBef>
              <a:spcAft>
                <a:spcPct val="0"/>
              </a:spcAft>
            </a:pPr>
            <a:endParaRPr kumimoji="0" lang="en-US" sz="3200" b="0" u="none" strike="noStrike" cap="none" normalizeH="0" dirty="0" smtClean="0">
              <a:ln>
                <a:noFill/>
              </a:ln>
              <a:effectLst/>
              <a:latin typeface="Arial Narrow" pitchFamily="34" charset="0"/>
              <a:ea typeface="Malgun Gothic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990600" y="2514600"/>
            <a:ext cx="75438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66800" y="3124200"/>
          <a:ext cx="739140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495"/>
                <a:gridCol w="1663065"/>
                <a:gridCol w="1615440"/>
                <a:gridCol w="1447800"/>
                <a:gridCol w="1371600"/>
              </a:tblGrid>
              <a:tr h="370840"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 Narrow" pitchFamily="34" charset="0"/>
                        </a:rPr>
                        <a:t>R</a:t>
                      </a:r>
                      <a:r>
                        <a:rPr lang="en-US" sz="2000" b="0" dirty="0" smtClean="0">
                          <a:latin typeface="Arial Narrow" pitchFamily="34" charset="0"/>
                        </a:rPr>
                        <a:t>esponsible for</a:t>
                      </a:r>
                      <a:endParaRPr lang="en-US" sz="2000" b="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 Narrow" pitchFamily="34" charset="0"/>
                        </a:rPr>
                        <a:t>A</a:t>
                      </a:r>
                      <a:r>
                        <a:rPr lang="en-US" sz="2000" b="0" dirty="0" smtClean="0">
                          <a:latin typeface="Arial Narrow" pitchFamily="34" charset="0"/>
                        </a:rPr>
                        <a:t>ccountable to</a:t>
                      </a:r>
                      <a:endParaRPr lang="en-US" sz="2000" b="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 Narrow" pitchFamily="34" charset="0"/>
                        </a:rPr>
                        <a:t>C</a:t>
                      </a:r>
                      <a:r>
                        <a:rPr lang="en-US" sz="2000" b="0" dirty="0" smtClean="0">
                          <a:latin typeface="Arial Narrow" pitchFamily="34" charset="0"/>
                        </a:rPr>
                        <a:t>onsulted</a:t>
                      </a:r>
                      <a:endParaRPr lang="en-US" sz="2000" b="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 Narrow" pitchFamily="34" charset="0"/>
                        </a:rPr>
                        <a:t>I</a:t>
                      </a:r>
                      <a:r>
                        <a:rPr lang="en-US" sz="2000" b="0" dirty="0" smtClean="0">
                          <a:latin typeface="Arial Narrow" pitchFamily="34" charset="0"/>
                        </a:rPr>
                        <a:t>nformed</a:t>
                      </a:r>
                      <a:endParaRPr lang="en-US" sz="2000" b="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 Narrow" pitchFamily="34" charset="0"/>
                        </a:rPr>
                        <a:t>Strategy</a:t>
                      </a:r>
                      <a:r>
                        <a:rPr lang="en-US" sz="2000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 Narrow" pitchFamily="34" charset="0"/>
                        </a:rPr>
                        <a:t> #1</a:t>
                      </a:r>
                      <a:endParaRPr lang="en-US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 Narrow" pitchFamily="34" charset="0"/>
                        </a:rPr>
                        <a:t>Strategy #2</a:t>
                      </a:r>
                      <a:endParaRPr lang="en-US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 Narrow" pitchFamily="34" charset="0"/>
                        </a:rPr>
                        <a:t>Strategy #3</a:t>
                      </a:r>
                      <a:endParaRPr lang="en-US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76600" y="685800"/>
            <a:ext cx="5257800" cy="122586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RACI Chart</a:t>
            </a:r>
            <a:endParaRPr lang="en-US" sz="32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90600" y="5029200"/>
          <a:ext cx="7772400" cy="11353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772400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latin typeface="Arial Narrow" pitchFamily="34" charset="0"/>
                        </a:rPr>
                        <a:t>R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=Responsible For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(Strategy</a:t>
                      </a:r>
                      <a:r>
                        <a:rPr lang="en-US" sz="1800" u="none" strike="noStrike" baseline="0" dirty="0" smtClean="0">
                          <a:latin typeface="Arial Narrow" pitchFamily="34" charset="0"/>
                        </a:rPr>
                        <a:t> “owner” responsible for strategy implementation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)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latin typeface="Arial Narrow" pitchFamily="34" charset="0"/>
                        </a:rPr>
                        <a:t>A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=Accountable To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(Cabinet member who oversees progress)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latin typeface="Arial Narrow" pitchFamily="34" charset="0"/>
                        </a:rPr>
                        <a:t>C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=Consulted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(Possesses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information necessary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to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complete work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)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en-US" sz="1800" b="1" u="none" strike="noStrike" dirty="0" smtClean="0">
                          <a:latin typeface="Arial Narrow" pitchFamily="34" charset="0"/>
                        </a:rPr>
                        <a:t>I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=Informed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(Must be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notified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of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progress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and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results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, but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does not need 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to be </a:t>
                      </a:r>
                      <a:r>
                        <a:rPr lang="en-US" sz="1800" u="none" strike="noStrike" dirty="0" smtClean="0">
                          <a:latin typeface="Arial Narrow" pitchFamily="34" charset="0"/>
                        </a:rPr>
                        <a:t>consulted</a:t>
                      </a:r>
                      <a:r>
                        <a:rPr lang="en-US" sz="1800" u="none" strike="noStrike" dirty="0">
                          <a:latin typeface="Arial Narrow" pitchFamily="34" charset="0"/>
                        </a:rPr>
                        <a:t>)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5908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76600" y="685800"/>
            <a:ext cx="5410200" cy="160043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“Power” Strategies </a:t>
            </a:r>
          </a:p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and KPIs</a:t>
            </a:r>
            <a:endParaRPr lang="en-US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38200" y="2825740"/>
            <a:ext cx="7924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Some strategies and performance indicators may support multiple Board Priorities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(ex. differentiated PD, teacher portfolios,</a:t>
            </a:r>
            <a:r>
              <a:rPr kumimoji="0" lang="en-US" sz="3200" b="0" i="1" u="none" strike="noStrike" cap="none" normalizeH="0" dirty="0" smtClean="0">
                <a:ln>
                  <a:noFill/>
                </a:ln>
                <a:effectLst/>
                <a:latin typeface="Arial Narrow" pitchFamily="34" charset="0"/>
                <a:ea typeface="Malgun Gothic"/>
                <a:cs typeface="Mangal" pitchFamily="2"/>
              </a:rPr>
              <a:t> student portfolios, performance assessment data)</a:t>
            </a:r>
            <a:endParaRPr kumimoji="0" lang="en-US" sz="72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5908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0" y="533400"/>
            <a:ext cx="5257800" cy="160043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Quality “Learning” Indicators</a:t>
            </a:r>
            <a:endParaRPr lang="en-US" sz="44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0" y="2286000"/>
            <a:ext cx="5638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Wingdings" pitchFamily="2" charset="2"/>
              <a:buChar char="q"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K-12 Performance Tasks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On-Grade Reading Level 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Advanced Studies Diplomas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Industry Certifications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Arts, Extra-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Curriculars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, Sports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Mentorships and Internships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Volunteer Activities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CWRA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College Retention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Rate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1336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0" y="228600"/>
            <a:ext cx="5257800" cy="17366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Indicator Considerations</a:t>
            </a:r>
            <a:endParaRPr lang="en-US" sz="48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1954768" y="1245632"/>
            <a:ext cx="738664" cy="3733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Example for World Languages </a:t>
            </a:r>
            <a:r>
              <a:rPr lang="en-US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Priority Level </a:t>
            </a:r>
            <a:endParaRPr lang="en-US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3" name="Diagram 12"/>
          <p:cNvGraphicFramePr/>
          <p:nvPr/>
        </p:nvGraphicFramePr>
        <p:xfrm>
          <a:off x="457200" y="3657600"/>
          <a:ext cx="82296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155448" y="152400"/>
          <a:ext cx="2740152" cy="1738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838200" y="2133600"/>
            <a:ext cx="77724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0" y="228600"/>
            <a:ext cx="5257800" cy="17366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Indicator Considerations</a:t>
            </a:r>
            <a:endParaRPr lang="en-US" sz="48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609600" y="3581400"/>
          <a:ext cx="82296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/>
          <p:cNvSpPr txBox="1"/>
          <p:nvPr/>
        </p:nvSpPr>
        <p:spPr>
          <a:xfrm rot="16200000">
            <a:off x="2183368" y="1093232"/>
            <a:ext cx="738664" cy="3733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Example for World Languages </a:t>
            </a:r>
            <a:r>
              <a:rPr lang="en-US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Strategy Level </a:t>
            </a:r>
            <a:endParaRPr lang="en-US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7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6"/>
          <p:cNvGraphicFramePr>
            <a:graphicFrameLocks/>
          </p:cNvGraphicFramePr>
          <p:nvPr/>
        </p:nvGraphicFramePr>
        <p:xfrm>
          <a:off x="228600" y="1447800"/>
          <a:ext cx="5715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304800" y="1600200"/>
            <a:ext cx="5715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76400" y="152400"/>
            <a:ext cx="4267200" cy="125991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Breakout Groups</a:t>
            </a:r>
          </a:p>
          <a:p>
            <a:pPr algn="ctr"/>
            <a:r>
              <a:rPr lang="en-US" sz="2000" i="1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20 Minutes</a:t>
            </a:r>
            <a:endParaRPr lang="en-US" sz="1000" i="1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248400" y="539833"/>
          <a:ext cx="2603704" cy="5784767"/>
        </p:xfrm>
        <a:graphic>
          <a:graphicData uri="http://schemas.openxmlformats.org/drawingml/2006/table">
            <a:tbl>
              <a:tblPr/>
              <a:tblGrid>
                <a:gridCol w="2603704"/>
              </a:tblGrid>
              <a:tr h="1201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Strategies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</a:t>
                      </a:r>
                      <a:endParaRPr lang="en-US" sz="1600" dirty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i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What will we </a:t>
                      </a:r>
                      <a:r>
                        <a:rPr lang="en-US" sz="1400" b="1" i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do</a:t>
                      </a:r>
                      <a:r>
                        <a:rPr lang="en-US" sz="1400" i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and/or </a:t>
                      </a:r>
                      <a:r>
                        <a:rPr lang="en-US" sz="1400" i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what </a:t>
                      </a:r>
                      <a:r>
                        <a:rPr lang="en-US" sz="1400" b="1" i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actions </a:t>
                      </a:r>
                      <a:r>
                        <a:rPr lang="en-US" sz="1400" i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will we take to accomplish the </a:t>
                      </a: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Board priority?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851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Performance Indicators</a:t>
                      </a:r>
                      <a:endParaRPr lang="en-US" sz="1600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How will we </a:t>
                      </a:r>
                      <a:r>
                        <a:rPr lang="en-US" sz="1400" b="1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know</a:t>
                      </a: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we are making progress towards the goal, objective, and Board priority?  What data will we use to monitor our progress?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What will </a:t>
                      </a:r>
                      <a:r>
                        <a:rPr lang="en-US" sz="1400" b="1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look different</a:t>
                      </a:r>
                      <a:r>
                        <a:rPr lang="en-US" sz="1400" b="1" i="1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400" b="0" i="1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i</a:t>
                      </a:r>
                      <a:r>
                        <a:rPr lang="en-US" sz="1400" b="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f</a:t>
                      </a: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we are making progress towards our goal and objective?  What will we want to </a:t>
                      </a:r>
                      <a:r>
                        <a:rPr lang="en-US" sz="1400" b="1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see</a:t>
                      </a: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as evidence and when?</a:t>
                      </a:r>
                      <a:endParaRPr lang="en-US" sz="1000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368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Resources/Supports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</a:t>
                      </a:r>
                      <a:endParaRPr lang="en-US" sz="1600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What do we </a:t>
                      </a:r>
                      <a:r>
                        <a:rPr lang="en-US" sz="1400" b="1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need</a:t>
                      </a: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as a team to support this endeavor? (ex. Professional Development,</a:t>
                      </a:r>
                      <a:r>
                        <a:rPr lang="en-US" sz="1400" i="1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Funds,</a:t>
                      </a:r>
                      <a:r>
                        <a:rPr lang="en-US" sz="1400" i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Meeting Time)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Mangal"/>
                        </a:rPr>
                        <a:t> </a:t>
                      </a:r>
                      <a:endParaRPr lang="en-US" sz="1400" dirty="0" smtClean="0">
                        <a:solidFill>
                          <a:srgbClr val="000000"/>
                        </a:solidFill>
                        <a:latin typeface="Arial Narrow" pitchFamily="34" charset="0"/>
                        <a:ea typeface="Calibri"/>
                        <a:cs typeface="Mangal"/>
                      </a:endParaRPr>
                    </a:p>
                  </a:txBody>
                  <a:tcPr marL="53690" marR="53690" marT="8948" marB="596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xmlns="" val="1198158102"/>
              </p:ext>
            </p:extLst>
          </p:nvPr>
        </p:nvGraphicFramePr>
        <p:xfrm>
          <a:off x="228600" y="228600"/>
          <a:ext cx="1219200" cy="1205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1582</TotalTime>
  <Words>907</Words>
  <Application>Microsoft Office PowerPoint</Application>
  <PresentationFormat>On-screen Show (4:3)</PresentationFormat>
  <Paragraphs>166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Summer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Melissa Anderson</cp:lastModifiedBy>
  <cp:revision>76</cp:revision>
  <dcterms:created xsi:type="dcterms:W3CDTF">2013-08-21T16:31:19Z</dcterms:created>
  <dcterms:modified xsi:type="dcterms:W3CDTF">2013-08-22T18:55:50Z</dcterms:modified>
</cp:coreProperties>
</file>